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511.xml" ContentType="application/vnd.openxmlformats-officedocument.presentationml.notesSlide+xml"/>
  <Override PartName="/ppt/tags/tag563.xml" ContentType="application/vnd.openxmlformats-officedocument.presentationml.tags+xml"/>
  <Override PartName="/ppt/notesSlides/notesSlide512.xml" ContentType="application/vnd.openxmlformats-officedocument.presentationml.notesSlide+xml"/>
  <Override PartName="/ppt/tags/tag564.xml" ContentType="application/vnd.openxmlformats-officedocument.presentationml.tags+xml"/>
  <Override PartName="/ppt/notesSlides/notesSlide513.xml" ContentType="application/vnd.openxmlformats-officedocument.presentationml.notesSlide+xml"/>
  <Override PartName="/ppt/tags/tag565.xml" ContentType="application/vnd.openxmlformats-officedocument.presentationml.tags+xml"/>
  <Override PartName="/ppt/notesSlides/notesSlide514.xml" ContentType="application/vnd.openxmlformats-officedocument.presentationml.notesSlide+xml"/>
  <Override PartName="/ppt/tags/tag566.xml" ContentType="application/vnd.openxmlformats-officedocument.presentationml.tags+xml"/>
  <Override PartName="/ppt/notesSlides/notesSlide515.xml" ContentType="application/vnd.openxmlformats-officedocument.presentationml.notesSlide+xml"/>
  <Override PartName="/ppt/tags/tag567.xml" ContentType="application/vnd.openxmlformats-officedocument.presentationml.tags+xml"/>
  <Override PartName="/ppt/notesSlides/notesSlide516.xml" ContentType="application/vnd.openxmlformats-officedocument.presentationml.notesSlide+xml"/>
  <Override PartName="/ppt/tags/tag568.xml" ContentType="application/vnd.openxmlformats-officedocument.presentationml.tags+xml"/>
  <Override PartName="/ppt/notesSlides/notesSlide517.xml" ContentType="application/vnd.openxmlformats-officedocument.presentationml.notesSlide+xml"/>
  <Override PartName="/ppt/tags/tag569.xml" ContentType="application/vnd.openxmlformats-officedocument.presentationml.tags+xml"/>
  <Override PartName="/ppt/notesSlides/notesSlide518.xml" ContentType="application/vnd.openxmlformats-officedocument.presentationml.notesSlide+xml"/>
  <Override PartName="/ppt/tags/tag570.xml" ContentType="application/vnd.openxmlformats-officedocument.presentationml.tags+xml"/>
  <Override PartName="/ppt/notesSlides/notesSlide519.xml" ContentType="application/vnd.openxmlformats-officedocument.presentationml.notesSlide+xml"/>
  <Override PartName="/ppt/tags/tag571.xml" ContentType="application/vnd.openxmlformats-officedocument.presentationml.tags+xml"/>
  <Override PartName="/ppt/notesSlides/notesSlide520.xml" ContentType="application/vnd.openxmlformats-officedocument.presentationml.notesSlide+xml"/>
  <Override PartName="/ppt/tags/tag572.xml" ContentType="application/vnd.openxmlformats-officedocument.presentationml.tags+xml"/>
  <Override PartName="/ppt/notesSlides/notesSlide521.xml" ContentType="application/vnd.openxmlformats-officedocument.presentationml.notesSlide+xml"/>
  <Override PartName="/ppt/tags/tag573.xml" ContentType="application/vnd.openxmlformats-officedocument.presentationml.tags+xml"/>
  <Override PartName="/ppt/notesSlides/notesSlide522.xml" ContentType="application/vnd.openxmlformats-officedocument.presentationml.notesSlide+xml"/>
  <Override PartName="/ppt/tags/tag574.xml" ContentType="application/vnd.openxmlformats-officedocument.presentationml.tags+xml"/>
  <Override PartName="/ppt/notesSlides/notesSlide523.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524.xml" ContentType="application/vnd.openxmlformats-officedocument.presentationml.notesSlide+xml"/>
  <Override PartName="/ppt/tags/tag578.xml" ContentType="application/vnd.openxmlformats-officedocument.presentationml.tags+xml"/>
  <Override PartName="/ppt/notesSlides/notesSlide525.xml" ContentType="application/vnd.openxmlformats-officedocument.presentationml.notesSlide+xml"/>
  <Override PartName="/ppt/tags/tag579.xml" ContentType="application/vnd.openxmlformats-officedocument.presentationml.tags+xml"/>
  <Override PartName="/ppt/notesSlides/notesSlide526.xml" ContentType="application/vnd.openxmlformats-officedocument.presentationml.notesSlide+xml"/>
  <Override PartName="/ppt/tags/tag580.xml" ContentType="application/vnd.openxmlformats-officedocument.presentationml.tags+xml"/>
  <Override PartName="/ppt/notesSlides/notesSlide527.xml" ContentType="application/vnd.openxmlformats-officedocument.presentationml.notesSlide+xml"/>
  <Override PartName="/ppt/tags/tag581.xml" ContentType="application/vnd.openxmlformats-officedocument.presentationml.tags+xml"/>
  <Override PartName="/ppt/notesSlides/notesSlide528.xml" ContentType="application/vnd.openxmlformats-officedocument.presentationml.notesSlide+xml"/>
  <Override PartName="/ppt/tags/tag582.xml" ContentType="application/vnd.openxmlformats-officedocument.presentationml.tags+xml"/>
  <Override PartName="/ppt/notesSlides/notesSlide529.xml" ContentType="application/vnd.openxmlformats-officedocument.presentationml.notesSlide+xml"/>
  <Override PartName="/ppt/tags/tag583.xml" ContentType="application/vnd.openxmlformats-officedocument.presentationml.tags+xml"/>
  <Override PartName="/ppt/notesSlides/notesSlide530.xml" ContentType="application/vnd.openxmlformats-officedocument.presentationml.notesSlide+xml"/>
  <Override PartName="/ppt/tags/tag584.xml" ContentType="application/vnd.openxmlformats-officedocument.presentationml.tags+xml"/>
  <Override PartName="/ppt/notesSlides/notesSlide531.xml" ContentType="application/vnd.openxmlformats-officedocument.presentationml.notesSlide+xml"/>
  <Override PartName="/ppt/tags/tag585.xml" ContentType="application/vnd.openxmlformats-officedocument.presentationml.tags+xml"/>
  <Override PartName="/ppt/notesSlides/notesSlide532.xml" ContentType="application/vnd.openxmlformats-officedocument.presentationml.notesSlide+xml"/>
  <Override PartName="/ppt/tags/tag586.xml" ContentType="application/vnd.openxmlformats-officedocument.presentationml.tags+xml"/>
  <Override PartName="/ppt/notesSlides/notesSlide533.xml" ContentType="application/vnd.openxmlformats-officedocument.presentationml.notesSlide+xml"/>
  <Override PartName="/ppt/tags/tag587.xml" ContentType="application/vnd.openxmlformats-officedocument.presentationml.tags+xml"/>
  <Override PartName="/ppt/notesSlides/notesSlide534.xml" ContentType="application/vnd.openxmlformats-officedocument.presentationml.notesSlide+xml"/>
  <Override PartName="/ppt/tags/tag588.xml" ContentType="application/vnd.openxmlformats-officedocument.presentationml.tags+xml"/>
  <Override PartName="/ppt/notesSlides/notesSlide535.xml" ContentType="application/vnd.openxmlformats-officedocument.presentationml.notesSlide+xml"/>
  <Override PartName="/ppt/tags/tag589.xml" ContentType="application/vnd.openxmlformats-officedocument.presentationml.tags+xml"/>
  <Override PartName="/ppt/notesSlides/notesSlide536.xml" ContentType="application/vnd.openxmlformats-officedocument.presentationml.notesSlide+xml"/>
  <Override PartName="/ppt/tags/tag590.xml" ContentType="application/vnd.openxmlformats-officedocument.presentationml.tags+xml"/>
  <Override PartName="/ppt/notesSlides/notesSlide537.xml" ContentType="application/vnd.openxmlformats-officedocument.presentationml.notesSlide+xml"/>
  <Override PartName="/ppt/tags/tag591.xml" ContentType="application/vnd.openxmlformats-officedocument.presentationml.tags+xml"/>
  <Override PartName="/ppt/notesSlides/notesSlide538.xml" ContentType="application/vnd.openxmlformats-officedocument.presentationml.notesSlide+xml"/>
  <Override PartName="/ppt/tags/tag592.xml" ContentType="application/vnd.openxmlformats-officedocument.presentationml.tags+xml"/>
  <Override PartName="/ppt/notesSlides/notesSlide539.xml" ContentType="application/vnd.openxmlformats-officedocument.presentationml.notesSlide+xml"/>
  <Override PartName="/ppt/tags/tag593.xml" ContentType="application/vnd.openxmlformats-officedocument.presentationml.tags+xml"/>
  <Override PartName="/ppt/notesSlides/notesSlide540.xml" ContentType="application/vnd.openxmlformats-officedocument.presentationml.notesSlide+xml"/>
  <Override PartName="/ppt/tags/tag594.xml" ContentType="application/vnd.openxmlformats-officedocument.presentationml.tags+xml"/>
  <Override PartName="/ppt/notesSlides/notesSlide541.xml" ContentType="application/vnd.openxmlformats-officedocument.presentationml.notesSlide+xml"/>
  <Override PartName="/ppt/tags/tag595.xml" ContentType="application/vnd.openxmlformats-officedocument.presentationml.tags+xml"/>
  <Override PartName="/ppt/notesSlides/notesSlide542.xml" ContentType="application/vnd.openxmlformats-officedocument.presentationml.notesSlide+xml"/>
  <Override PartName="/ppt/tags/tag596.xml" ContentType="application/vnd.openxmlformats-officedocument.presentationml.tags+xml"/>
  <Override PartName="/ppt/notesSlides/notesSlide543.xml" ContentType="application/vnd.openxmlformats-officedocument.presentationml.notesSlide+xml"/>
  <Override PartName="/ppt/tags/tag597.xml" ContentType="application/vnd.openxmlformats-officedocument.presentationml.tags+xml"/>
  <Override PartName="/ppt/notesSlides/notesSlide544.xml" ContentType="application/vnd.openxmlformats-officedocument.presentationml.notesSlide+xml"/>
  <Override PartName="/ppt/tags/tag598.xml" ContentType="application/vnd.openxmlformats-officedocument.presentationml.tags+xml"/>
  <Override PartName="/ppt/notesSlides/notesSlide545.xml" ContentType="application/vnd.openxmlformats-officedocument.presentationml.notesSlide+xml"/>
  <Override PartName="/ppt/tags/tag599.xml" ContentType="application/vnd.openxmlformats-officedocument.presentationml.tags+xml"/>
  <Override PartName="/ppt/notesSlides/notesSlide546.xml" ContentType="application/vnd.openxmlformats-officedocument.presentationml.notesSlide+xml"/>
  <Override PartName="/ppt/tags/tag600.xml" ContentType="application/vnd.openxmlformats-officedocument.presentationml.tags+xml"/>
  <Override PartName="/ppt/notesSlides/notesSlide547.xml" ContentType="application/vnd.openxmlformats-officedocument.presentationml.notesSlide+xml"/>
  <Override PartName="/ppt/tags/tag601.xml" ContentType="application/vnd.openxmlformats-officedocument.presentationml.tags+xml"/>
  <Override PartName="/ppt/notesSlides/notesSlide548.xml" ContentType="application/vnd.openxmlformats-officedocument.presentationml.notesSlide+xml"/>
  <Override PartName="/ppt/tags/tag602.xml" ContentType="application/vnd.openxmlformats-officedocument.presentationml.tags+xml"/>
  <Override PartName="/ppt/notesSlides/notesSlide549.xml" ContentType="application/vnd.openxmlformats-officedocument.presentationml.notesSlide+xml"/>
  <Override PartName="/ppt/tags/tag603.xml" ContentType="application/vnd.openxmlformats-officedocument.presentationml.tags+xml"/>
  <Override PartName="/ppt/notesSlides/notesSlide550.xml" ContentType="application/vnd.openxmlformats-officedocument.presentationml.notesSlide+xml"/>
  <Override PartName="/ppt/tags/tag604.xml" ContentType="application/vnd.openxmlformats-officedocument.presentationml.tags+xml"/>
  <Override PartName="/ppt/notesSlides/notesSlide551.xml" ContentType="application/vnd.openxmlformats-officedocument.presentationml.notesSlide+xml"/>
  <Override PartName="/ppt/tags/tag605.xml" ContentType="application/vnd.openxmlformats-officedocument.presentationml.tags+xml"/>
  <Override PartName="/ppt/notesSlides/notesSlide552.xml" ContentType="application/vnd.openxmlformats-officedocument.presentationml.notesSlide+xml"/>
  <Override PartName="/ppt/tags/tag606.xml" ContentType="application/vnd.openxmlformats-officedocument.presentationml.tags+xml"/>
  <Override PartName="/ppt/notesSlides/notesSlide553.xml" ContentType="application/vnd.openxmlformats-officedocument.presentationml.notesSlide+xml"/>
  <Override PartName="/ppt/tags/tag607.xml" ContentType="application/vnd.openxmlformats-officedocument.presentationml.tags+xml"/>
  <Override PartName="/ppt/notesSlides/notesSlide554.xml" ContentType="application/vnd.openxmlformats-officedocument.presentationml.notesSlide+xml"/>
  <Override PartName="/ppt/tags/tag608.xml" ContentType="application/vnd.openxmlformats-officedocument.presentationml.tags+xml"/>
  <Override PartName="/ppt/notesSlides/notesSlide555.xml" ContentType="application/vnd.openxmlformats-officedocument.presentationml.notesSlide+xml"/>
  <Override PartName="/ppt/tags/tag609.xml" ContentType="application/vnd.openxmlformats-officedocument.presentationml.tags+xml"/>
  <Override PartName="/ppt/notesSlides/notesSlide556.xml" ContentType="application/vnd.openxmlformats-officedocument.presentationml.notesSlide+xml"/>
  <Override PartName="/ppt/tags/tag610.xml" ContentType="application/vnd.openxmlformats-officedocument.presentationml.tags+xml"/>
  <Override PartName="/ppt/notesSlides/notesSlide557.xml" ContentType="application/vnd.openxmlformats-officedocument.presentationml.notesSlide+xml"/>
  <Override PartName="/ppt/tags/tag611.xml" ContentType="application/vnd.openxmlformats-officedocument.presentationml.tags+xml"/>
  <Override PartName="/ppt/notesSlides/notesSlide558.xml" ContentType="application/vnd.openxmlformats-officedocument.presentationml.notesSlide+xml"/>
  <Override PartName="/ppt/tags/tag612.xml" ContentType="application/vnd.openxmlformats-officedocument.presentationml.tags+xml"/>
  <Override PartName="/ppt/notesSlides/notesSlide559.xml" ContentType="application/vnd.openxmlformats-officedocument.presentationml.notesSlide+xml"/>
  <Override PartName="/ppt/tags/tag613.xml" ContentType="application/vnd.openxmlformats-officedocument.presentationml.tags+xml"/>
  <Override PartName="/ppt/notesSlides/notesSlide560.xml" ContentType="application/vnd.openxmlformats-officedocument.presentationml.notesSlide+xml"/>
  <Override PartName="/ppt/tags/tag614.xml" ContentType="application/vnd.openxmlformats-officedocument.presentationml.tags+xml"/>
  <Override PartName="/ppt/notesSlides/notesSlide561.xml" ContentType="application/vnd.openxmlformats-officedocument.presentationml.notesSlide+xml"/>
  <Override PartName="/ppt/tags/tag615.xml" ContentType="application/vnd.openxmlformats-officedocument.presentationml.tags+xml"/>
  <Override PartName="/ppt/notesSlides/notesSlide562.xml" ContentType="application/vnd.openxmlformats-officedocument.presentationml.notesSlide+xml"/>
  <Override PartName="/ppt/tags/tag616.xml" ContentType="application/vnd.openxmlformats-officedocument.presentationml.tags+xml"/>
  <Override PartName="/ppt/notesSlides/notesSlide563.xml" ContentType="application/vnd.openxmlformats-officedocument.presentationml.notesSlide+xml"/>
  <Override PartName="/ppt/tags/tag617.xml" ContentType="application/vnd.openxmlformats-officedocument.presentationml.tags+xml"/>
  <Override PartName="/ppt/notesSlides/notesSlide564.xml" ContentType="application/vnd.openxmlformats-officedocument.presentationml.notesSlide+xml"/>
  <Override PartName="/ppt/tags/tag618.xml" ContentType="application/vnd.openxmlformats-officedocument.presentationml.tags+xml"/>
  <Override PartName="/ppt/notesSlides/notesSlide565.xml" ContentType="application/vnd.openxmlformats-officedocument.presentationml.notesSlide+xml"/>
  <Override PartName="/ppt/tags/tag619.xml" ContentType="application/vnd.openxmlformats-officedocument.presentationml.tags+xml"/>
  <Override PartName="/ppt/notesSlides/notesSlide566.xml" ContentType="application/vnd.openxmlformats-officedocument.presentationml.notesSlide+xml"/>
  <Override PartName="/ppt/tags/tag620.xml" ContentType="application/vnd.openxmlformats-officedocument.presentationml.tags+xml"/>
  <Override PartName="/ppt/notesSlides/notesSlide567.xml" ContentType="application/vnd.openxmlformats-officedocument.presentationml.notesSlide+xml"/>
  <Override PartName="/ppt/tags/tag621.xml" ContentType="application/vnd.openxmlformats-officedocument.presentationml.tags+xml"/>
  <Override PartName="/ppt/notesSlides/notesSlide568.xml" ContentType="application/vnd.openxmlformats-officedocument.presentationml.notesSlide+xml"/>
  <Override PartName="/ppt/tags/tag622.xml" ContentType="application/vnd.openxmlformats-officedocument.presentationml.tags+xml"/>
  <Override PartName="/ppt/notesSlides/notesSlide569.xml" ContentType="application/vnd.openxmlformats-officedocument.presentationml.notesSlide+xml"/>
  <Override PartName="/ppt/tags/tag623.xml" ContentType="application/vnd.openxmlformats-officedocument.presentationml.tags+xml"/>
  <Override PartName="/ppt/tags/tag624.xml" ContentType="application/vnd.openxmlformats-officedocument.presentationml.tags+xml"/>
  <Override PartName="/ppt/notesSlides/notesSlide570.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notesSlides/notesSlide573.xml" ContentType="application/vnd.openxmlformats-officedocument.presentationml.notesSlide+xml"/>
  <Override PartName="/ppt/tags/tag630.xml" ContentType="application/vnd.openxmlformats-officedocument.presentationml.tags+xml"/>
  <Override PartName="/ppt/notesSlides/notesSlide574.xml" ContentType="application/vnd.openxmlformats-officedocument.presentationml.notesSlide+xml"/>
  <Override PartName="/ppt/tags/tag631.xml" ContentType="application/vnd.openxmlformats-officedocument.presentationml.tags+xml"/>
  <Override PartName="/ppt/notesSlides/notesSlide575.xml" ContentType="application/vnd.openxmlformats-officedocument.presentationml.notesSlide+xml"/>
  <Override PartName="/ppt/tags/tag632.xml" ContentType="application/vnd.openxmlformats-officedocument.presentationml.tags+xml"/>
  <Override PartName="/ppt/notesSlides/notesSlide576.xml" ContentType="application/vnd.openxmlformats-officedocument.presentationml.notesSlide+xml"/>
  <Override PartName="/ppt/tags/tag633.xml" ContentType="application/vnd.openxmlformats-officedocument.presentationml.tags+xml"/>
  <Override PartName="/ppt/notesSlides/notesSlide577.xml" ContentType="application/vnd.openxmlformats-officedocument.presentationml.notesSlide+xml"/>
  <Override PartName="/ppt/tags/tag634.xml" ContentType="application/vnd.openxmlformats-officedocument.presentationml.tags+xml"/>
  <Override PartName="/ppt/notesSlides/notesSlide578.xml" ContentType="application/vnd.openxmlformats-officedocument.presentationml.notesSlide+xml"/>
  <Override PartName="/ppt/tags/tag635.xml" ContentType="application/vnd.openxmlformats-officedocument.presentationml.tags+xml"/>
  <Override PartName="/ppt/notesSlides/notesSlide579.xml" ContentType="application/vnd.openxmlformats-officedocument.presentationml.notesSlide+xml"/>
  <Override PartName="/ppt/tags/tag636.xml" ContentType="application/vnd.openxmlformats-officedocument.presentationml.tags+xml"/>
  <Override PartName="/ppt/notesSlides/notesSlide580.xml" ContentType="application/vnd.openxmlformats-officedocument.presentationml.notesSlide+xml"/>
  <Override PartName="/ppt/tags/tag637.xml" ContentType="application/vnd.openxmlformats-officedocument.presentationml.tags+xml"/>
  <Override PartName="/ppt/notesSlides/notesSlide581.xml" ContentType="application/vnd.openxmlformats-officedocument.presentationml.notesSlide+xml"/>
  <Override PartName="/ppt/tags/tag638.xml" ContentType="application/vnd.openxmlformats-officedocument.presentationml.tags+xml"/>
  <Override PartName="/ppt/notesSlides/notesSlide582.xml" ContentType="application/vnd.openxmlformats-officedocument.presentationml.notesSlide+xml"/>
  <Override PartName="/ppt/tags/tag639.xml" ContentType="application/vnd.openxmlformats-officedocument.presentationml.tags+xml"/>
  <Override PartName="/ppt/notesSlides/notesSlide583.xml" ContentType="application/vnd.openxmlformats-officedocument.presentationml.notesSlide+xml"/>
  <Override PartName="/ppt/tags/tag640.xml" ContentType="application/vnd.openxmlformats-officedocument.presentationml.tags+xml"/>
  <Override PartName="/ppt/notesSlides/notesSlide584.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notesSlides/notesSlide585.xml" ContentType="application/vnd.openxmlformats-officedocument.presentationml.notesSlide+xml"/>
  <Override PartName="/ppt/tags/tag643.xml" ContentType="application/vnd.openxmlformats-officedocument.presentationml.tags+xml"/>
  <Override PartName="/ppt/notesSlides/notesSlide586.xml" ContentType="application/vnd.openxmlformats-officedocument.presentationml.notesSlide+xml"/>
  <Override PartName="/ppt/tags/tag644.xml" ContentType="application/vnd.openxmlformats-officedocument.presentationml.tags+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notesSlides/notesSlide588.xml" ContentType="application/vnd.openxmlformats-officedocument.presentationml.notesSlide+xml"/>
  <Override PartName="/ppt/tags/tag652.xml" ContentType="application/vnd.openxmlformats-officedocument.presentationml.tags+xml"/>
  <Override PartName="/ppt/notesSlides/notesSlide589.xml" ContentType="application/vnd.openxmlformats-officedocument.presentationml.notesSlide+xml"/>
  <Override PartName="/ppt/tags/tag653.xml" ContentType="application/vnd.openxmlformats-officedocument.presentationml.tags+xml"/>
  <Override PartName="/ppt/tags/tag654.xml" ContentType="application/vnd.openxmlformats-officedocument.presentationml.tags+xml"/>
  <Override PartName="/ppt/notesSlides/notesSlide590.xml" ContentType="application/vnd.openxmlformats-officedocument.presentationml.notesSlide+xml"/>
  <Override PartName="/ppt/tags/tag655.xml" ContentType="application/vnd.openxmlformats-officedocument.presentationml.tags+xml"/>
  <Override PartName="/ppt/notesSlides/notesSlide591.xml" ContentType="application/vnd.openxmlformats-officedocument.presentationml.notesSlide+xml"/>
  <Override PartName="/ppt/tags/tag656.xml" ContentType="application/vnd.openxmlformats-officedocument.presentationml.tags+xml"/>
  <Override PartName="/ppt/notesSlides/notesSlide592.xml" ContentType="application/vnd.openxmlformats-officedocument.presentationml.notesSlide+xml"/>
  <Override PartName="/ppt/tags/tag657.xml" ContentType="application/vnd.openxmlformats-officedocument.presentationml.tags+xml"/>
  <Override PartName="/ppt/notesSlides/notesSlide593.xml" ContentType="application/vnd.openxmlformats-officedocument.presentationml.notesSlide+xml"/>
  <Override PartName="/ppt/tags/tag658.xml" ContentType="application/vnd.openxmlformats-officedocument.presentationml.tags+xml"/>
  <Override PartName="/ppt/notesSlides/notesSlide594.xml" ContentType="application/vnd.openxmlformats-officedocument.presentationml.notesSlide+xml"/>
  <Override PartName="/ppt/tags/tag659.xml" ContentType="application/vnd.openxmlformats-officedocument.presentationml.tags+xml"/>
  <Override PartName="/ppt/notesSlides/notesSlide595.xml" ContentType="application/vnd.openxmlformats-officedocument.presentationml.notesSlide+xml"/>
  <Override PartName="/ppt/tags/tag660.xml" ContentType="application/vnd.openxmlformats-officedocument.presentationml.tags+xml"/>
  <Override PartName="/ppt/notesSlides/notesSlide596.xml" ContentType="application/vnd.openxmlformats-officedocument.presentationml.notesSlide+xml"/>
  <Override PartName="/ppt/tags/tag661.xml" ContentType="application/vnd.openxmlformats-officedocument.presentationml.tags+xml"/>
  <Override PartName="/ppt/notesSlides/notesSlide597.xml" ContentType="application/vnd.openxmlformats-officedocument.presentationml.notesSlide+xml"/>
  <Override PartName="/ppt/tags/tag662.xml" ContentType="application/vnd.openxmlformats-officedocument.presentationml.tags+xml"/>
  <Override PartName="/ppt/tags/tag663.xml" ContentType="application/vnd.openxmlformats-officedocument.presentationml.tags+xml"/>
  <Override PartName="/ppt/notesSlides/notesSlide598.xml" ContentType="application/vnd.openxmlformats-officedocument.presentationml.notesSlide+xml"/>
  <Override PartName="/ppt/tags/tag664.xml" ContentType="application/vnd.openxmlformats-officedocument.presentationml.tags+xml"/>
  <Override PartName="/ppt/notesSlides/notesSlide599.xml" ContentType="application/vnd.openxmlformats-officedocument.presentationml.notesSlide+xml"/>
  <Override PartName="/ppt/tags/tag665.xml" ContentType="application/vnd.openxmlformats-officedocument.presentationml.tags+xml"/>
  <Override PartName="/ppt/notesSlides/notesSlide600.xml" ContentType="application/vnd.openxmlformats-officedocument.presentationml.notesSlide+xml"/>
  <Override PartName="/ppt/tags/tag666.xml" ContentType="application/vnd.openxmlformats-officedocument.presentationml.tags+xml"/>
  <Override PartName="/ppt/notesSlides/notesSlide601.xml" ContentType="application/vnd.openxmlformats-officedocument.presentationml.notesSlide+xml"/>
  <Override PartName="/ppt/tags/tag667.xml" ContentType="application/vnd.openxmlformats-officedocument.presentationml.tags+xml"/>
  <Override PartName="/ppt/notesSlides/notesSlide602.xml" ContentType="application/vnd.openxmlformats-officedocument.presentationml.notesSlide+xml"/>
  <Override PartName="/ppt/tags/tag668.xml" ContentType="application/vnd.openxmlformats-officedocument.presentationml.tags+xml"/>
  <Override PartName="/ppt/notesSlides/notesSlide603.xml" ContentType="application/vnd.openxmlformats-officedocument.presentationml.notesSlide+xml"/>
  <Override PartName="/ppt/tags/tag669.xml" ContentType="application/vnd.openxmlformats-officedocument.presentationml.tags+xml"/>
  <Override PartName="/ppt/notesSlides/notesSlide604.xml" ContentType="application/vnd.openxmlformats-officedocument.presentationml.notesSlide+xml"/>
  <Override PartName="/ppt/tags/tag670.xml" ContentType="application/vnd.openxmlformats-officedocument.presentationml.tags+xml"/>
  <Override PartName="/ppt/notesSlides/notesSlide605.xml" ContentType="application/vnd.openxmlformats-officedocument.presentationml.notesSlide+xml"/>
  <Override PartName="/ppt/tags/tag671.xml" ContentType="application/vnd.openxmlformats-officedocument.presentationml.tags+xml"/>
  <Override PartName="/ppt/notesSlides/notesSlide606.xml" ContentType="application/vnd.openxmlformats-officedocument.presentationml.notesSlide+xml"/>
  <Override PartName="/ppt/tags/tag672.xml" ContentType="application/vnd.openxmlformats-officedocument.presentationml.tags+xml"/>
  <Override PartName="/ppt/notesSlides/notesSlide607.xml" ContentType="application/vnd.openxmlformats-officedocument.presentationml.notesSlide+xml"/>
  <Override PartName="/ppt/tags/tag673.xml" ContentType="application/vnd.openxmlformats-officedocument.presentationml.tags+xml"/>
  <Override PartName="/ppt/notesSlides/notesSlide608.xml" ContentType="application/vnd.openxmlformats-officedocument.presentationml.notesSlide+xml"/>
  <Override PartName="/ppt/tags/tag674.xml" ContentType="application/vnd.openxmlformats-officedocument.presentationml.tags+xml"/>
  <Override PartName="/ppt/notesSlides/notesSlide609.xml" ContentType="application/vnd.openxmlformats-officedocument.presentationml.notesSlide+xml"/>
  <Override PartName="/ppt/tags/tag675.xml" ContentType="application/vnd.openxmlformats-officedocument.presentationml.tags+xml"/>
  <Override PartName="/ppt/notesSlides/notesSlide610.xml" ContentType="application/vnd.openxmlformats-officedocument.presentationml.notesSlide+xml"/>
  <Override PartName="/ppt/tags/tag676.xml" ContentType="application/vnd.openxmlformats-officedocument.presentationml.tags+xml"/>
  <Override PartName="/ppt/notesSlides/notesSlide611.xml" ContentType="application/vnd.openxmlformats-officedocument.presentationml.notesSlide+xml"/>
  <Override PartName="/ppt/tags/tag677.xml" ContentType="application/vnd.openxmlformats-officedocument.presentationml.tags+xml"/>
  <Override PartName="/ppt/notesSlides/notesSlide612.xml" ContentType="application/vnd.openxmlformats-officedocument.presentationml.notesSlide+xml"/>
  <Override PartName="/ppt/tags/tag678.xml" ContentType="application/vnd.openxmlformats-officedocument.presentationml.tags+xml"/>
  <Override PartName="/ppt/notesSlides/notesSlide613.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notesSlides/notesSlide614.xml" ContentType="application/vnd.openxmlformats-officedocument.presentationml.notesSlide+xml"/>
  <Override PartName="/ppt/tags/tag681.xml" ContentType="application/vnd.openxmlformats-officedocument.presentationml.tags+xml"/>
  <Override PartName="/ppt/notesSlides/notesSlide615.xml" ContentType="application/vnd.openxmlformats-officedocument.presentationml.notesSlide+xml"/>
  <Override PartName="/ppt/tags/tag682.xml" ContentType="application/vnd.openxmlformats-officedocument.presentationml.tags+xml"/>
  <Override PartName="/ppt/notesSlides/notesSlide616.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notesSlides/notesSlide617.xml" ContentType="application/vnd.openxmlformats-officedocument.presentationml.notesSlide+xml"/>
  <Override PartName="/ppt/tags/tag685.xml" ContentType="application/vnd.openxmlformats-officedocument.presentationml.tags+xml"/>
  <Override PartName="/ppt/notesSlides/notesSlide618.xml" ContentType="application/vnd.openxmlformats-officedocument.presentationml.notesSlide+xml"/>
  <Override PartName="/ppt/tags/tag686.xml" ContentType="application/vnd.openxmlformats-officedocument.presentationml.tags+xml"/>
  <Override PartName="/ppt/tags/tag687.xml" ContentType="application/vnd.openxmlformats-officedocument.presentationml.tags+xml"/>
  <Override PartName="/ppt/notesSlides/notesSlide619.xml" ContentType="application/vnd.openxmlformats-officedocument.presentationml.notesSlide+xml"/>
  <Override PartName="/ppt/tags/tag688.xml" ContentType="application/vnd.openxmlformats-officedocument.presentationml.tags+xml"/>
  <Override PartName="/ppt/notesSlides/notesSlide620.xml" ContentType="application/vnd.openxmlformats-officedocument.presentationml.notesSlide+xml"/>
  <Override PartName="/ppt/tags/tag689.xml" ContentType="application/vnd.openxmlformats-officedocument.presentationml.tags+xml"/>
  <Override PartName="/ppt/notesSlides/notesSlide621.xml" ContentType="application/vnd.openxmlformats-officedocument.presentationml.notesSlide+xml"/>
  <Override PartName="/ppt/tags/tag690.xml" ContentType="application/vnd.openxmlformats-officedocument.presentationml.tags+xml"/>
  <Override PartName="/ppt/notesSlides/notesSlide622.xml" ContentType="application/vnd.openxmlformats-officedocument.presentationml.notesSlide+xml"/>
  <Override PartName="/ppt/tags/tag691.xml" ContentType="application/vnd.openxmlformats-officedocument.presentationml.tags+xml"/>
  <Override PartName="/ppt/notesSlides/notesSlide623.xml" ContentType="application/vnd.openxmlformats-officedocument.presentationml.notesSlide+xml"/>
  <Override PartName="/ppt/tags/tag692.xml" ContentType="application/vnd.openxmlformats-officedocument.presentationml.tags+xml"/>
  <Override PartName="/ppt/notesSlides/notesSlide624.xml" ContentType="application/vnd.openxmlformats-officedocument.presentationml.notesSlide+xml"/>
  <Override PartName="/ppt/tags/tag693.xml" ContentType="application/vnd.openxmlformats-officedocument.presentationml.tags+xml"/>
  <Override PartName="/ppt/notesSlides/notesSlide625.xml" ContentType="application/vnd.openxmlformats-officedocument.presentationml.notesSlide+xml"/>
  <Override PartName="/ppt/tags/tag694.xml" ContentType="application/vnd.openxmlformats-officedocument.presentationml.tags+xml"/>
  <Override PartName="/ppt/notesSlides/notesSlide626.xml" ContentType="application/vnd.openxmlformats-officedocument.presentationml.notesSlide+xml"/>
  <Override PartName="/ppt/tags/tag695.xml" ContentType="application/vnd.openxmlformats-officedocument.presentationml.tags+xml"/>
  <Override PartName="/ppt/notesSlides/notesSlide627.xml" ContentType="application/vnd.openxmlformats-officedocument.presentationml.notesSlide+xml"/>
  <Override PartName="/ppt/tags/tag696.xml" ContentType="application/vnd.openxmlformats-officedocument.presentationml.tags+xml"/>
  <Override PartName="/ppt/notesSlides/notesSlide628.xml" ContentType="application/vnd.openxmlformats-officedocument.presentationml.notesSlide+xml"/>
  <Override PartName="/ppt/tags/tag697.xml" ContentType="application/vnd.openxmlformats-officedocument.presentationml.tags+xml"/>
  <Override PartName="/ppt/notesSlides/notesSlide629.xml" ContentType="application/vnd.openxmlformats-officedocument.presentationml.notesSlide+xml"/>
  <Override PartName="/ppt/tags/tag698.xml" ContentType="application/vnd.openxmlformats-officedocument.presentationml.tags+xml"/>
  <Override PartName="/ppt/notesSlides/notesSlide630.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notesSlides/notesSlide631.xml" ContentType="application/vnd.openxmlformats-officedocument.presentationml.notesSlide+xml"/>
  <Override PartName="/ppt/tags/tag701.xml" ContentType="application/vnd.openxmlformats-officedocument.presentationml.tags+xml"/>
  <Override PartName="/ppt/notesSlides/notesSlide632.xml" ContentType="application/vnd.openxmlformats-officedocument.presentationml.notesSlide+xml"/>
  <Override PartName="/ppt/tags/tag702.xml" ContentType="application/vnd.openxmlformats-officedocument.presentationml.tags+xml"/>
  <Override PartName="/ppt/notesSlides/notesSlide633.xml" ContentType="application/vnd.openxmlformats-officedocument.presentationml.notesSlide+xml"/>
  <Override PartName="/ppt/tags/tag703.xml" ContentType="application/vnd.openxmlformats-officedocument.presentationml.tags+xml"/>
  <Override PartName="/ppt/notesSlides/notesSlide634.xml" ContentType="application/vnd.openxmlformats-officedocument.presentationml.notesSlide+xml"/>
  <Override PartName="/ppt/tags/tag704.xml" ContentType="application/vnd.openxmlformats-officedocument.presentationml.tags+xml"/>
  <Override PartName="/ppt/notesSlides/notesSlide635.xml" ContentType="application/vnd.openxmlformats-officedocument.presentationml.notesSlide+xml"/>
  <Override PartName="/ppt/tags/tag705.xml" ContentType="application/vnd.openxmlformats-officedocument.presentationml.tags+xml"/>
  <Override PartName="/ppt/notesSlides/notesSlide636.xml" ContentType="application/vnd.openxmlformats-officedocument.presentationml.notesSlide+xml"/>
  <Override PartName="/ppt/tags/tag706.xml" ContentType="application/vnd.openxmlformats-officedocument.presentationml.tags+xml"/>
  <Override PartName="/ppt/notesSlides/notesSlide637.xml" ContentType="application/vnd.openxmlformats-officedocument.presentationml.notesSlide+xml"/>
  <Override PartName="/ppt/tags/tag707.xml" ContentType="application/vnd.openxmlformats-officedocument.presentationml.tags+xml"/>
  <Override PartName="/ppt/notesSlides/notesSlide638.xml" ContentType="application/vnd.openxmlformats-officedocument.presentationml.notesSlide+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tags/tag710.xml" ContentType="application/vnd.openxmlformats-officedocument.presentationml.tags+xml"/>
  <Override PartName="/ppt/notesSlides/notesSlide640.xml" ContentType="application/vnd.openxmlformats-officedocument.presentationml.notesSlide+xml"/>
  <Override PartName="/ppt/tags/tag711.xml" ContentType="application/vnd.openxmlformats-officedocument.presentationml.tags+xml"/>
  <Override PartName="/ppt/notesSlides/notesSlide641.xml" ContentType="application/vnd.openxmlformats-officedocument.presentationml.notesSlide+xml"/>
  <Override PartName="/ppt/tags/tag712.xml" ContentType="application/vnd.openxmlformats-officedocument.presentationml.tags+xml"/>
  <Override PartName="/ppt/notesSlides/notesSlide642.xml" ContentType="application/vnd.openxmlformats-officedocument.presentationml.notesSlide+xml"/>
  <Override PartName="/ppt/tags/tag713.xml" ContentType="application/vnd.openxmlformats-officedocument.presentationml.tags+xml"/>
  <Override PartName="/ppt/notesSlides/notesSlide643.xml" ContentType="application/vnd.openxmlformats-officedocument.presentationml.notesSlide+xml"/>
  <Override PartName="/ppt/tags/tag714.xml" ContentType="application/vnd.openxmlformats-officedocument.presentationml.tags+xml"/>
  <Override PartName="/ppt/notesSlides/notesSlide644.xml" ContentType="application/vnd.openxmlformats-officedocument.presentationml.notesSlide+xml"/>
  <Override PartName="/ppt/tags/tag715.xml" ContentType="application/vnd.openxmlformats-officedocument.presentationml.tags+xml"/>
  <Override PartName="/ppt/notesSlides/notesSlide645.xml" ContentType="application/vnd.openxmlformats-officedocument.presentationml.notesSlide+xml"/>
  <Override PartName="/ppt/tags/tag716.xml" ContentType="application/vnd.openxmlformats-officedocument.presentationml.tags+xml"/>
  <Override PartName="/ppt/notesSlides/notesSlide646.xml" ContentType="application/vnd.openxmlformats-officedocument.presentationml.notesSlide+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notesSlides/notesSlide647.xml" ContentType="application/vnd.openxmlformats-officedocument.presentationml.notesSlide+xml"/>
  <Override PartName="/ppt/tags/tag720.xml" ContentType="application/vnd.openxmlformats-officedocument.presentationml.tags+xml"/>
  <Override PartName="/ppt/notesSlides/notesSlide648.xml" ContentType="application/vnd.openxmlformats-officedocument.presentationml.notesSlide+xml"/>
  <Override PartName="/ppt/tags/tag721.xml" ContentType="application/vnd.openxmlformats-officedocument.presentationml.tags+xml"/>
  <Override PartName="/ppt/notesSlides/notesSlide649.xml" ContentType="application/vnd.openxmlformats-officedocument.presentationml.notesSlide+xml"/>
  <Override PartName="/ppt/tags/tag722.xml" ContentType="application/vnd.openxmlformats-officedocument.presentationml.tags+xml"/>
  <Override PartName="/ppt/notesSlides/notesSlide650.xml" ContentType="application/vnd.openxmlformats-officedocument.presentationml.notesSlide+xml"/>
  <Override PartName="/ppt/tags/tag723.xml" ContentType="application/vnd.openxmlformats-officedocument.presentationml.tags+xml"/>
  <Override PartName="/ppt/notesSlides/notesSlide651.xml" ContentType="application/vnd.openxmlformats-officedocument.presentationml.notesSlide+xml"/>
  <Override PartName="/ppt/tags/tag724.xml" ContentType="application/vnd.openxmlformats-officedocument.presentationml.tags+xml"/>
  <Override PartName="/ppt/notesSlides/notesSlide652.xml" ContentType="application/vnd.openxmlformats-officedocument.presentationml.notesSlide+xml"/>
  <Override PartName="/ppt/tags/tag725.xml" ContentType="application/vnd.openxmlformats-officedocument.presentationml.tags+xml"/>
  <Override PartName="/ppt/notesSlides/notesSlide653.xml" ContentType="application/vnd.openxmlformats-officedocument.presentationml.notesSlide+xml"/>
  <Override PartName="/ppt/tags/tag726.xml" ContentType="application/vnd.openxmlformats-officedocument.presentationml.tags+xml"/>
  <Override PartName="/ppt/notesSlides/notesSlide654.xml" ContentType="application/vnd.openxmlformats-officedocument.presentationml.notesSlide+xml"/>
  <Override PartName="/ppt/tags/tag727.xml" ContentType="application/vnd.openxmlformats-officedocument.presentationml.tags+xml"/>
  <Override PartName="/ppt/notesSlides/notesSlide655.xml" ContentType="application/vnd.openxmlformats-officedocument.presentationml.notesSlide+xml"/>
  <Override PartName="/ppt/tags/tag728.xml" ContentType="application/vnd.openxmlformats-officedocument.presentationml.tags+xml"/>
  <Override PartName="/ppt/notesSlides/notesSlide656.xml" ContentType="application/vnd.openxmlformats-officedocument.presentationml.notesSlide+xml"/>
  <Override PartName="/ppt/tags/tag729.xml" ContentType="application/vnd.openxmlformats-officedocument.presentationml.tags+xml"/>
  <Override PartName="/ppt/notesSlides/notesSlide657.xml" ContentType="application/vnd.openxmlformats-officedocument.presentationml.notesSlide+xml"/>
  <Override PartName="/ppt/tags/tag730.xml" ContentType="application/vnd.openxmlformats-officedocument.presentationml.tags+xml"/>
  <Override PartName="/ppt/notesSlides/notesSlide658.xml" ContentType="application/vnd.openxmlformats-officedocument.presentationml.notesSlide+xml"/>
  <Override PartName="/ppt/tags/tag731.xml" ContentType="application/vnd.openxmlformats-officedocument.presentationml.tags+xml"/>
  <Override PartName="/ppt/notesSlides/notesSlide659.xml" ContentType="application/vnd.openxmlformats-officedocument.presentationml.notesSlide+xml"/>
  <Override PartName="/ppt/tags/tag732.xml" ContentType="application/vnd.openxmlformats-officedocument.presentationml.tags+xml"/>
  <Override PartName="/ppt/notesSlides/notesSlide660.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notesSlides/notesSlide661.xml" ContentType="application/vnd.openxmlformats-officedocument.presentationml.notesSlide+xml"/>
  <Override PartName="/ppt/tags/tag736.xml" ContentType="application/vnd.openxmlformats-officedocument.presentationml.tags+xml"/>
  <Override PartName="/ppt/notesSlides/notesSlide662.xml" ContentType="application/vnd.openxmlformats-officedocument.presentationml.notesSlide+xml"/>
  <Override PartName="/ppt/tags/tag737.xml" ContentType="application/vnd.openxmlformats-officedocument.presentationml.tags+xml"/>
  <Override PartName="/ppt/notesSlides/notesSlide663.xml" ContentType="application/vnd.openxmlformats-officedocument.presentationml.notesSlide+xml"/>
  <Override PartName="/ppt/tags/tag738.xml" ContentType="application/vnd.openxmlformats-officedocument.presentationml.tags+xml"/>
  <Override PartName="/ppt/notesSlides/notesSlide664.xml" ContentType="application/vnd.openxmlformats-officedocument.presentationml.notesSlide+xml"/>
  <Override PartName="/ppt/tags/tag739.xml" ContentType="application/vnd.openxmlformats-officedocument.presentationml.tags+xml"/>
  <Override PartName="/ppt/notesSlides/notesSlide665.xml" ContentType="application/vnd.openxmlformats-officedocument.presentationml.notesSlide+xml"/>
  <Override PartName="/ppt/tags/tag740.xml" ContentType="application/vnd.openxmlformats-officedocument.presentationml.tags+xml"/>
  <Override PartName="/ppt/notesSlides/notesSlide666.xml" ContentType="application/vnd.openxmlformats-officedocument.presentationml.notesSlide+xml"/>
  <Override PartName="/ppt/tags/tag741.xml" ContentType="application/vnd.openxmlformats-officedocument.presentationml.tags+xml"/>
  <Override PartName="/ppt/notesSlides/notesSlide667.xml" ContentType="application/vnd.openxmlformats-officedocument.presentationml.notesSlide+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notesSlides/notesSlide668.xml" ContentType="application/vnd.openxmlformats-officedocument.presentationml.notesSlide+xml"/>
  <Override PartName="/ppt/tags/tag745.xml" ContentType="application/vnd.openxmlformats-officedocument.presentationml.tags+xml"/>
  <Override PartName="/ppt/notesSlides/notesSlide669.xml" ContentType="application/vnd.openxmlformats-officedocument.presentationml.notesSlide+xml"/>
  <Override PartName="/ppt/tags/tag746.xml" ContentType="application/vnd.openxmlformats-officedocument.presentationml.tags+xml"/>
  <Override PartName="/ppt/notesSlides/notesSlide670.xml" ContentType="application/vnd.openxmlformats-officedocument.presentationml.notesSlide+xml"/>
  <Override PartName="/ppt/tags/tag747.xml" ContentType="application/vnd.openxmlformats-officedocument.presentationml.tags+xml"/>
  <Override PartName="/ppt/notesSlides/notesSlide671.xml" ContentType="application/vnd.openxmlformats-officedocument.presentationml.notesSlide+xml"/>
  <Override PartName="/ppt/tags/tag748.xml" ContentType="application/vnd.openxmlformats-officedocument.presentationml.tags+xml"/>
  <Override PartName="/ppt/notesSlides/notesSlide672.xml" ContentType="application/vnd.openxmlformats-officedocument.presentationml.notesSlide+xml"/>
  <Override PartName="/ppt/tags/tag749.xml" ContentType="application/vnd.openxmlformats-officedocument.presentationml.tags+xml"/>
  <Override PartName="/ppt/notesSlides/notesSlide673.xml" ContentType="application/vnd.openxmlformats-officedocument.presentationml.notesSlide+xml"/>
  <Override PartName="/ppt/tags/tag750.xml" ContentType="application/vnd.openxmlformats-officedocument.presentationml.tags+xml"/>
  <Override PartName="/ppt/tags/tag751.xml" ContentType="application/vnd.openxmlformats-officedocument.presentationml.tags+xml"/>
  <Override PartName="/ppt/notesSlides/notesSlide674.xml" ContentType="application/vnd.openxmlformats-officedocument.presentationml.notesSlide+xml"/>
  <Override PartName="/ppt/tags/tag752.xml" ContentType="application/vnd.openxmlformats-officedocument.presentationml.tags+xml"/>
  <Override PartName="/ppt/notesSlides/notesSlide675.xml" ContentType="application/vnd.openxmlformats-officedocument.presentationml.notesSlide+xml"/>
  <Override PartName="/ppt/tags/tag753.xml" ContentType="application/vnd.openxmlformats-officedocument.presentationml.tags+xml"/>
  <Override PartName="/ppt/notesSlides/notesSlide676.xml" ContentType="application/vnd.openxmlformats-officedocument.presentationml.notesSlide+xml"/>
  <Override PartName="/ppt/tags/tag754.xml" ContentType="application/vnd.openxmlformats-officedocument.presentationml.tags+xml"/>
  <Override PartName="/ppt/notesSlides/notesSlide677.xml" ContentType="application/vnd.openxmlformats-officedocument.presentationml.notesSlide+xml"/>
  <Override PartName="/ppt/tags/tag755.xml" ContentType="application/vnd.openxmlformats-officedocument.presentationml.tags+xml"/>
  <Override PartName="/ppt/notesSlides/notesSlide678.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notesSlides/notesSlide679.xml" ContentType="application/vnd.openxmlformats-officedocument.presentationml.notesSlide+xml"/>
  <Override PartName="/ppt/tags/tag758.xml" ContentType="application/vnd.openxmlformats-officedocument.presentationml.tags+xml"/>
  <Override PartName="/ppt/notesSlides/notesSlide680.xml" ContentType="application/vnd.openxmlformats-officedocument.presentationml.notesSlide+xml"/>
  <Override PartName="/ppt/tags/tag759.xml" ContentType="application/vnd.openxmlformats-officedocument.presentationml.tags+xml"/>
  <Override PartName="/ppt/notesSlides/notesSlide681.xml" ContentType="application/vnd.openxmlformats-officedocument.presentationml.notesSlide+xml"/>
  <Override PartName="/ppt/tags/tag760.xml" ContentType="application/vnd.openxmlformats-officedocument.presentationml.tags+xml"/>
  <Override PartName="/ppt/notesSlides/notesSlide682.xml" ContentType="application/vnd.openxmlformats-officedocument.presentationml.notesSlide+xml"/>
  <Override PartName="/ppt/tags/tag761.xml" ContentType="application/vnd.openxmlformats-officedocument.presentationml.tags+xml"/>
  <Override PartName="/ppt/notesSlides/notesSlide683.xml" ContentType="application/vnd.openxmlformats-officedocument.presentationml.notesSlide+xml"/>
  <Override PartName="/ppt/tags/tag762.xml" ContentType="application/vnd.openxmlformats-officedocument.presentationml.tags+xml"/>
  <Override PartName="/ppt/notesSlides/notesSlide684.xml" ContentType="application/vnd.openxmlformats-officedocument.presentationml.notesSlide+xml"/>
  <Override PartName="/ppt/tags/tag763.xml" ContentType="application/vnd.openxmlformats-officedocument.presentationml.tags+xml"/>
  <Override PartName="/ppt/notesSlides/notesSlide685.xml" ContentType="application/vnd.openxmlformats-officedocument.presentationml.notesSlide+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686.xml" ContentType="application/vnd.openxmlformats-officedocument.presentationml.notesSlide+xml"/>
  <Override PartName="/ppt/tags/tag767.xml" ContentType="application/vnd.openxmlformats-officedocument.presentationml.tags+xml"/>
  <Override PartName="/ppt/notesSlides/notesSlide687.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notesSlides/notesSlide688.xml" ContentType="application/vnd.openxmlformats-officedocument.presentationml.notesSlide+xml"/>
  <Override PartName="/ppt/tags/tag771.xml" ContentType="application/vnd.openxmlformats-officedocument.presentationml.tags+xml"/>
  <Override PartName="/ppt/notesSlides/notesSlide689.xml" ContentType="application/vnd.openxmlformats-officedocument.presentationml.notesSlide+xml"/>
  <Override PartName="/ppt/tags/tag772.xml" ContentType="application/vnd.openxmlformats-officedocument.presentationml.tags+xml"/>
  <Override PartName="/ppt/notesSlides/notesSlide690.xml" ContentType="application/vnd.openxmlformats-officedocument.presentationml.notesSlide+xml"/>
  <Override PartName="/ppt/tags/tag773.xml" ContentType="application/vnd.openxmlformats-officedocument.presentationml.tags+xml"/>
  <Override PartName="/ppt/notesSlides/notesSlide691.xml" ContentType="application/vnd.openxmlformats-officedocument.presentationml.notesSlide+xml"/>
  <Override PartName="/ppt/tags/tag774.xml" ContentType="application/vnd.openxmlformats-officedocument.presentationml.tags+xml"/>
  <Override PartName="/ppt/notesSlides/notesSlide692.xml" ContentType="application/vnd.openxmlformats-officedocument.presentationml.notesSlide+xml"/>
  <Override PartName="/ppt/tags/tag775.xml" ContentType="application/vnd.openxmlformats-officedocument.presentationml.tags+xml"/>
  <Override PartName="/ppt/notesSlides/notesSlide693.xml" ContentType="application/vnd.openxmlformats-officedocument.presentationml.notesSlide+xml"/>
  <Override PartName="/ppt/tags/tag776.xml" ContentType="application/vnd.openxmlformats-officedocument.presentationml.tags+xml"/>
  <Override PartName="/ppt/notesSlides/notesSlide694.xml" ContentType="application/vnd.openxmlformats-officedocument.presentationml.notesSlide+xml"/>
  <Override PartName="/ppt/tags/tag777.xml" ContentType="application/vnd.openxmlformats-officedocument.presentationml.tags+xml"/>
  <Override PartName="/ppt/notesSlides/notesSlide695.xml" ContentType="application/vnd.openxmlformats-officedocument.presentationml.notesSlide+xml"/>
  <Override PartName="/ppt/tags/tag778.xml" ContentType="application/vnd.openxmlformats-officedocument.presentationml.tags+xml"/>
  <Override PartName="/ppt/notesSlides/notesSlide696.xml" ContentType="application/vnd.openxmlformats-officedocument.presentationml.notesSlide+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notesSlides/notesSlide697.xml" ContentType="application/vnd.openxmlformats-officedocument.presentationml.notesSlide+xml"/>
  <Override PartName="/ppt/tags/tag782.xml" ContentType="application/vnd.openxmlformats-officedocument.presentationml.tags+xml"/>
  <Override PartName="/ppt/notesSlides/notesSlide698.xml" ContentType="application/vnd.openxmlformats-officedocument.presentationml.notesSlide+xml"/>
  <Override PartName="/ppt/tags/tag783.xml" ContentType="application/vnd.openxmlformats-officedocument.presentationml.tags+xml"/>
  <Override PartName="/ppt/tags/tag784.xml" ContentType="application/vnd.openxmlformats-officedocument.presentationml.tags+xml"/>
  <Override PartName="/ppt/notesSlides/notesSlide699.xml" ContentType="application/vnd.openxmlformats-officedocument.presentationml.notesSlide+xml"/>
  <Override PartName="/ppt/tags/tag785.xml" ContentType="application/vnd.openxmlformats-officedocument.presentationml.tags+xml"/>
  <Override PartName="/ppt/notesSlides/notesSlide700.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701.xml" ContentType="application/vnd.openxmlformats-officedocument.presentationml.notesSlide+xml"/>
  <Override PartName="/ppt/tags/tag788.xml" ContentType="application/vnd.openxmlformats-officedocument.presentationml.tags+xml"/>
  <Override PartName="/ppt/notesSlides/notesSlide702.xml" ContentType="application/vnd.openxmlformats-officedocument.presentationml.notesSlide+xml"/>
  <Override PartName="/ppt/tags/tag789.xml" ContentType="application/vnd.openxmlformats-officedocument.presentationml.tags+xml"/>
  <Override PartName="/ppt/notesSlides/notesSlide703.xml" ContentType="application/vnd.openxmlformats-officedocument.presentationml.notesSlide+xml"/>
  <Override PartName="/ppt/tags/tag790.xml" ContentType="application/vnd.openxmlformats-officedocument.presentationml.tags+xml"/>
  <Override PartName="/ppt/notesSlides/notesSlide704.xml" ContentType="application/vnd.openxmlformats-officedocument.presentationml.notesSlide+xml"/>
  <Override PartName="/ppt/tags/tag791.xml" ContentType="application/vnd.openxmlformats-officedocument.presentationml.tags+xml"/>
  <Override PartName="/ppt/notesSlides/notesSlide705.xml" ContentType="application/vnd.openxmlformats-officedocument.presentationml.notesSlide+xml"/>
  <Override PartName="/ppt/tags/tag792.xml" ContentType="application/vnd.openxmlformats-officedocument.presentationml.tags+xml"/>
  <Override PartName="/ppt/notesSlides/notesSlide706.xml" ContentType="application/vnd.openxmlformats-officedocument.presentationml.notesSlide+xml"/>
  <Override PartName="/ppt/tags/tag793.xml" ContentType="application/vnd.openxmlformats-officedocument.presentationml.tags+xml"/>
  <Override PartName="/ppt/notesSlides/notesSlide707.xml" ContentType="application/vnd.openxmlformats-officedocument.presentationml.notesSlide+xml"/>
  <Override PartName="/ppt/tags/tag794.xml" ContentType="application/vnd.openxmlformats-officedocument.presentationml.tags+xml"/>
  <Override PartName="/ppt/notesSlides/notesSlide708.xml" ContentType="application/vnd.openxmlformats-officedocument.presentationml.notesSlide+xml"/>
  <Override PartName="/ppt/tags/tag795.xml" ContentType="application/vnd.openxmlformats-officedocument.presentationml.tags+xml"/>
  <Override PartName="/ppt/notesSlides/notesSlide709.xml" ContentType="application/vnd.openxmlformats-officedocument.presentationml.notesSlide+xml"/>
  <Override PartName="/ppt/tags/tag796.xml" ContentType="application/vnd.openxmlformats-officedocument.presentationml.tags+xml"/>
  <Override PartName="/ppt/notesSlides/notesSlide710.xml" ContentType="application/vnd.openxmlformats-officedocument.presentationml.notesSlide+xml"/>
  <Override PartName="/ppt/tags/tag797.xml" ContentType="application/vnd.openxmlformats-officedocument.presentationml.tags+xml"/>
  <Override PartName="/ppt/notesSlides/notesSlide711.xml" ContentType="application/vnd.openxmlformats-officedocument.presentationml.notesSlide+xml"/>
  <Override PartName="/ppt/tags/tag798.xml" ContentType="application/vnd.openxmlformats-officedocument.presentationml.tags+xml"/>
  <Override PartName="/ppt/notesSlides/notesSlide712.xml" ContentType="application/vnd.openxmlformats-officedocument.presentationml.notesSlide+xml"/>
  <Override PartName="/ppt/tags/tag799.xml" ContentType="application/vnd.openxmlformats-officedocument.presentationml.tags+xml"/>
  <Override PartName="/ppt/notesSlides/notesSlide713.xml" ContentType="application/vnd.openxmlformats-officedocument.presentationml.notesSlide+xml"/>
  <Override PartName="/ppt/tags/tag800.xml" ContentType="application/vnd.openxmlformats-officedocument.presentationml.tags+xml"/>
  <Override PartName="/ppt/notesSlides/notesSlide714.xml" ContentType="application/vnd.openxmlformats-officedocument.presentationml.notesSlide+xml"/>
  <Override PartName="/ppt/tags/tag801.xml" ContentType="application/vnd.openxmlformats-officedocument.presentationml.tags+xml"/>
  <Override PartName="/ppt/notesSlides/notesSlide715.xml" ContentType="application/vnd.openxmlformats-officedocument.presentationml.notesSlide+xml"/>
  <Override PartName="/ppt/tags/tag802.xml" ContentType="application/vnd.openxmlformats-officedocument.presentationml.tags+xml"/>
  <Override PartName="/ppt/notesSlides/notesSlide716.xml" ContentType="application/vnd.openxmlformats-officedocument.presentationml.notesSlide+xml"/>
  <Override PartName="/ppt/tags/tag803.xml" ContentType="application/vnd.openxmlformats-officedocument.presentationml.tags+xml"/>
  <Override PartName="/ppt/notesSlides/notesSlide717.xml" ContentType="application/vnd.openxmlformats-officedocument.presentationml.notesSlide+xml"/>
  <Override PartName="/ppt/tags/tag804.xml" ContentType="application/vnd.openxmlformats-officedocument.presentationml.tags+xml"/>
  <Override PartName="/ppt/notesSlides/notesSlide718.xml" ContentType="application/vnd.openxmlformats-officedocument.presentationml.notesSlide+xml"/>
  <Override PartName="/ppt/tags/tag805.xml" ContentType="application/vnd.openxmlformats-officedocument.presentationml.tags+xml"/>
  <Override PartName="/ppt/notesSlides/notesSlide719.xml" ContentType="application/vnd.openxmlformats-officedocument.presentationml.notesSlide+xml"/>
  <Override PartName="/ppt/tags/tag806.xml" ContentType="application/vnd.openxmlformats-officedocument.presentationml.tags+xml"/>
  <Override PartName="/ppt/notesSlides/notesSlide720.xml" ContentType="application/vnd.openxmlformats-officedocument.presentationml.notesSlide+xml"/>
  <Override PartName="/ppt/tags/tag807.xml" ContentType="application/vnd.openxmlformats-officedocument.presentationml.tags+xml"/>
  <Override PartName="/ppt/notesSlides/notesSlide721.xml" ContentType="application/vnd.openxmlformats-officedocument.presentationml.notesSlide+xml"/>
  <Override PartName="/ppt/tags/tag808.xml" ContentType="application/vnd.openxmlformats-officedocument.presentationml.tags+xml"/>
  <Override PartName="/ppt/notesSlides/notesSlide722.xml" ContentType="application/vnd.openxmlformats-officedocument.presentationml.notesSlide+xml"/>
  <Override PartName="/ppt/tags/tag809.xml" ContentType="application/vnd.openxmlformats-officedocument.presentationml.tags+xml"/>
  <Override PartName="/ppt/notesSlides/notesSlide723.xml" ContentType="application/vnd.openxmlformats-officedocument.presentationml.notesSlide+xml"/>
  <Override PartName="/ppt/tags/tag810.xml" ContentType="application/vnd.openxmlformats-officedocument.presentationml.tags+xml"/>
  <Override PartName="/ppt/notesSlides/notesSlide724.xml" ContentType="application/vnd.openxmlformats-officedocument.presentationml.notesSlide+xml"/>
  <Override PartName="/ppt/tags/tag811.xml" ContentType="application/vnd.openxmlformats-officedocument.presentationml.tags+xml"/>
  <Override PartName="/ppt/notesSlides/notesSlide725.xml" ContentType="application/vnd.openxmlformats-officedocument.presentationml.notesSlide+xml"/>
  <Override PartName="/ppt/tags/tag812.xml" ContentType="application/vnd.openxmlformats-officedocument.presentationml.tags+xml"/>
  <Override PartName="/ppt/notesSlides/notesSlide726.xml" ContentType="application/vnd.openxmlformats-officedocument.presentationml.notesSlide+xml"/>
  <Override PartName="/ppt/tags/tag813.xml" ContentType="application/vnd.openxmlformats-officedocument.presentationml.tags+xml"/>
  <Override PartName="/ppt/notesSlides/notesSlide727.xml" ContentType="application/vnd.openxmlformats-officedocument.presentationml.notesSlide+xml"/>
  <Override PartName="/ppt/tags/tag814.xml" ContentType="application/vnd.openxmlformats-officedocument.presentationml.tags+xml"/>
  <Override PartName="/ppt/notesSlides/notesSlide728.xml" ContentType="application/vnd.openxmlformats-officedocument.presentationml.notesSlide+xml"/>
  <Override PartName="/ppt/tags/tag815.xml" ContentType="application/vnd.openxmlformats-officedocument.presentationml.tags+xml"/>
  <Override PartName="/ppt/notesSlides/notesSlide729.xml" ContentType="application/vnd.openxmlformats-officedocument.presentationml.notesSlide+xml"/>
  <Override PartName="/ppt/tags/tag816.xml" ContentType="application/vnd.openxmlformats-officedocument.presentationml.tags+xml"/>
  <Override PartName="/ppt/notesSlides/notesSlide730.xml" ContentType="application/vnd.openxmlformats-officedocument.presentationml.notesSlide+xml"/>
  <Override PartName="/ppt/tags/tag817.xml" ContentType="application/vnd.openxmlformats-officedocument.presentationml.tags+xml"/>
  <Override PartName="/ppt/notesSlides/notesSlide731.xml" ContentType="application/vnd.openxmlformats-officedocument.presentationml.notesSlide+xml"/>
  <Override PartName="/ppt/tags/tag818.xml" ContentType="application/vnd.openxmlformats-officedocument.presentationml.tags+xml"/>
  <Override PartName="/ppt/notesSlides/notesSlide732.xml" ContentType="application/vnd.openxmlformats-officedocument.presentationml.notesSlide+xml"/>
  <Override PartName="/ppt/tags/tag819.xml" ContentType="application/vnd.openxmlformats-officedocument.presentationml.tags+xml"/>
  <Override PartName="/ppt/notesSlides/notesSlide733.xml" ContentType="application/vnd.openxmlformats-officedocument.presentationml.notesSlide+xml"/>
  <Override PartName="/ppt/tags/tag820.xml" ContentType="application/vnd.openxmlformats-officedocument.presentationml.tags+xml"/>
  <Override PartName="/ppt/notesSlides/notesSlide734.xml" ContentType="application/vnd.openxmlformats-officedocument.presentationml.notesSlide+xml"/>
  <Override PartName="/ppt/tags/tag821.xml" ContentType="application/vnd.openxmlformats-officedocument.presentationml.tags+xml"/>
  <Override PartName="/ppt/notesSlides/notesSlide735.xml" ContentType="application/vnd.openxmlformats-officedocument.presentationml.notesSlide+xml"/>
  <Override PartName="/ppt/tags/tag822.xml" ContentType="application/vnd.openxmlformats-officedocument.presentationml.tags+xml"/>
  <Override PartName="/ppt/notesSlides/notesSlide736.xml" ContentType="application/vnd.openxmlformats-officedocument.presentationml.notesSlide+xml"/>
  <Override PartName="/ppt/tags/tag823.xml" ContentType="application/vnd.openxmlformats-officedocument.presentationml.tags+xml"/>
  <Override PartName="/ppt/notesSlides/notesSlide737.xml" ContentType="application/vnd.openxmlformats-officedocument.presentationml.notesSlide+xml"/>
  <Override PartName="/ppt/tags/tag824.xml" ContentType="application/vnd.openxmlformats-officedocument.presentationml.tags+xml"/>
  <Override PartName="/ppt/notesSlides/notesSlide738.xml" ContentType="application/vnd.openxmlformats-officedocument.presentationml.notesSlide+xml"/>
  <Override PartName="/ppt/tags/tag825.xml" ContentType="application/vnd.openxmlformats-officedocument.presentationml.tags+xml"/>
  <Override PartName="/ppt/notesSlides/notesSlide739.xml" ContentType="application/vnd.openxmlformats-officedocument.presentationml.notesSlide+xml"/>
  <Override PartName="/ppt/tags/tag826.xml" ContentType="application/vnd.openxmlformats-officedocument.presentationml.tags+xml"/>
  <Override PartName="/ppt/notesSlides/notesSlide740.xml" ContentType="application/vnd.openxmlformats-officedocument.presentationml.notesSlide+xml"/>
  <Override PartName="/ppt/tags/tag827.xml" ContentType="application/vnd.openxmlformats-officedocument.presentationml.tags+xml"/>
  <Override PartName="/ppt/notesSlides/notesSlide741.xml" ContentType="application/vnd.openxmlformats-officedocument.presentationml.notesSlide+xml"/>
  <Override PartName="/ppt/tags/tag828.xml" ContentType="application/vnd.openxmlformats-officedocument.presentationml.tags+xml"/>
  <Override PartName="/ppt/notesSlides/notesSlide742.xml" ContentType="application/vnd.openxmlformats-officedocument.presentationml.notesSlide+xml"/>
  <Override PartName="/ppt/tags/tag829.xml" ContentType="application/vnd.openxmlformats-officedocument.presentationml.tags+xml"/>
  <Override PartName="/ppt/notesSlides/notesSlide743.xml" ContentType="application/vnd.openxmlformats-officedocument.presentationml.notesSlide+xml"/>
  <Override PartName="/ppt/tags/tag830.xml" ContentType="application/vnd.openxmlformats-officedocument.presentationml.tags+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notesSlides/notesSlide745.xml" ContentType="application/vnd.openxmlformats-officedocument.presentationml.notesSlide+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notesSlides/notesSlide748.xml" ContentType="application/vnd.openxmlformats-officedocument.presentationml.notesSlide+xml"/>
  <Override PartName="/ppt/tags/tag838.xml" ContentType="application/vnd.openxmlformats-officedocument.presentationml.tags+xml"/>
  <Override PartName="/ppt/notesSlides/notesSlide749.xml" ContentType="application/vnd.openxmlformats-officedocument.presentationml.notesSlide+xml"/>
  <Override PartName="/ppt/tags/tag839.xml" ContentType="application/vnd.openxmlformats-officedocument.presentationml.tags+xml"/>
  <Override PartName="/ppt/notesSlides/notesSlide750.xml" ContentType="application/vnd.openxmlformats-officedocument.presentationml.notesSlide+xml"/>
  <Override PartName="/ppt/tags/tag840.xml" ContentType="application/vnd.openxmlformats-officedocument.presentationml.tags+xml"/>
  <Override PartName="/ppt/notesSlides/notesSlide751.xml" ContentType="application/vnd.openxmlformats-officedocument.presentationml.notesSlide+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notesSlides/notesSlide752.xml" ContentType="application/vnd.openxmlformats-officedocument.presentationml.notesSlide+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notesSlides/notesSlide753.xml" ContentType="application/vnd.openxmlformats-officedocument.presentationml.notesSlide+xml"/>
  <Override PartName="/ppt/tags/tag848.xml" ContentType="application/vnd.openxmlformats-officedocument.presentationml.tags+xml"/>
  <Override PartName="/ppt/notesSlides/notesSlide754.xml" ContentType="application/vnd.openxmlformats-officedocument.presentationml.notesSlide+xml"/>
  <Override PartName="/ppt/tags/tag849.xml" ContentType="application/vnd.openxmlformats-officedocument.presentationml.tags+xml"/>
  <Override PartName="/ppt/notesSlides/notesSlide755.xml" ContentType="application/vnd.openxmlformats-officedocument.presentationml.notesSlide+xml"/>
  <Override PartName="/ppt/tags/tag850.xml" ContentType="application/vnd.openxmlformats-officedocument.presentationml.tags+xml"/>
  <Override PartName="/ppt/notesSlides/notesSlide756.xml" ContentType="application/vnd.openxmlformats-officedocument.presentationml.notesSlide+xml"/>
  <Override PartName="/ppt/tags/tag851.xml" ContentType="application/vnd.openxmlformats-officedocument.presentationml.tags+xml"/>
  <Override PartName="/ppt/notesSlides/notesSlide757.xml" ContentType="application/vnd.openxmlformats-officedocument.presentationml.notesSlide+xml"/>
  <Override PartName="/ppt/tags/tag852.xml" ContentType="application/vnd.openxmlformats-officedocument.presentationml.tags+xml"/>
  <Override PartName="/ppt/notesSlides/notesSlide758.xml" ContentType="application/vnd.openxmlformats-officedocument.presentationml.notesSlide+xml"/>
  <Override PartName="/ppt/tags/tag853.xml" ContentType="application/vnd.openxmlformats-officedocument.presentationml.tags+xml"/>
  <Override PartName="/ppt/notesSlides/notesSlide759.xml" ContentType="application/vnd.openxmlformats-officedocument.presentationml.notesSlide+xml"/>
  <Override PartName="/ppt/tags/tag854.xml" ContentType="application/vnd.openxmlformats-officedocument.presentationml.tags+xml"/>
  <Override PartName="/ppt/notesSlides/notesSlide760.xml" ContentType="application/vnd.openxmlformats-officedocument.presentationml.notesSlide+xml"/>
  <Override PartName="/ppt/tags/tag855.xml" ContentType="application/vnd.openxmlformats-officedocument.presentationml.tags+xml"/>
  <Override PartName="/ppt/notesSlides/notesSlide761.xml" ContentType="application/vnd.openxmlformats-officedocument.presentationml.notesSlide+xml"/>
  <Override PartName="/ppt/tags/tag856.xml" ContentType="application/vnd.openxmlformats-officedocument.presentationml.tags+xml"/>
  <Override PartName="/ppt/notesSlides/notesSlide762.xml" ContentType="application/vnd.openxmlformats-officedocument.presentationml.notesSlide+xml"/>
  <Override PartName="/ppt/tags/tag857.xml" ContentType="application/vnd.openxmlformats-officedocument.presentationml.tags+xml"/>
  <Override PartName="/ppt/notesSlides/notesSlide763.xml" ContentType="application/vnd.openxmlformats-officedocument.presentationml.notesSlide+xml"/>
  <Override PartName="/ppt/tags/tag858.xml" ContentType="application/vnd.openxmlformats-officedocument.presentationml.tags+xml"/>
  <Override PartName="/ppt/notesSlides/notesSlide764.xml" ContentType="application/vnd.openxmlformats-officedocument.presentationml.notesSlide+xml"/>
  <Override PartName="/ppt/tags/tag859.xml" ContentType="application/vnd.openxmlformats-officedocument.presentationml.tags+xml"/>
  <Override PartName="/ppt/notesSlides/notesSlide765.xml" ContentType="application/vnd.openxmlformats-officedocument.presentationml.notesSlide+xml"/>
  <Override PartName="/ppt/tags/tag860.xml" ContentType="application/vnd.openxmlformats-officedocument.presentationml.tags+xml"/>
  <Override PartName="/ppt/notesSlides/notesSlide766.xml" ContentType="application/vnd.openxmlformats-officedocument.presentationml.notesSlide+xml"/>
  <Override PartName="/ppt/tags/tag861.xml" ContentType="application/vnd.openxmlformats-officedocument.presentationml.tags+xml"/>
  <Override PartName="/ppt/notesSlides/notesSlide767.xml" ContentType="application/vnd.openxmlformats-officedocument.presentationml.notesSlide+xml"/>
  <Override PartName="/ppt/tags/tag862.xml" ContentType="application/vnd.openxmlformats-officedocument.presentationml.tags+xml"/>
  <Override PartName="/ppt/notesSlides/notesSlide768.xml" ContentType="application/vnd.openxmlformats-officedocument.presentationml.notesSlide+xml"/>
  <Override PartName="/ppt/tags/tag863.xml" ContentType="application/vnd.openxmlformats-officedocument.presentationml.tags+xml"/>
  <Override PartName="/ppt/notesSlides/notesSlide769.xml" ContentType="application/vnd.openxmlformats-officedocument.presentationml.notesSlide+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notesSlides/notesSlide770.xml" ContentType="application/vnd.openxmlformats-officedocument.presentationml.notesSlide+xml"/>
  <Override PartName="/ppt/tags/tag867.xml" ContentType="application/vnd.openxmlformats-officedocument.presentationml.tags+xml"/>
  <Override PartName="/ppt/notesSlides/notesSlide771.xml" ContentType="application/vnd.openxmlformats-officedocument.presentationml.notesSlide+xml"/>
  <Override PartName="/ppt/tags/tag868.xml" ContentType="application/vnd.openxmlformats-officedocument.presentationml.tags+xml"/>
  <Override PartName="/ppt/notesSlides/notesSlide772.xml" ContentType="application/vnd.openxmlformats-officedocument.presentationml.notesSlide+xml"/>
  <Override PartName="/ppt/tags/tag869.xml" ContentType="application/vnd.openxmlformats-officedocument.presentationml.tags+xml"/>
  <Override PartName="/ppt/notesSlides/notesSlide773.xml" ContentType="application/vnd.openxmlformats-officedocument.presentationml.notesSlide+xml"/>
  <Override PartName="/ppt/tags/tag870.xml" ContentType="application/vnd.openxmlformats-officedocument.presentationml.tags+xml"/>
  <Override PartName="/ppt/notesSlides/notesSlide774.xml" ContentType="application/vnd.openxmlformats-officedocument.presentationml.notesSlide+xml"/>
  <Override PartName="/ppt/tags/tag871.xml" ContentType="application/vnd.openxmlformats-officedocument.presentationml.tags+xml"/>
  <Override PartName="/ppt/notesSlides/notesSlide775.xml" ContentType="application/vnd.openxmlformats-officedocument.presentationml.notesSlide+xml"/>
  <Override PartName="/ppt/tags/tag872.xml" ContentType="application/vnd.openxmlformats-officedocument.presentationml.tags+xml"/>
  <Override PartName="/ppt/notesSlides/notesSlide776.xml" ContentType="application/vnd.openxmlformats-officedocument.presentationml.notesSlide+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notesSlides/notesSlide777.xml" ContentType="application/vnd.openxmlformats-officedocument.presentationml.notesSlide+xml"/>
  <Override PartName="/ppt/tags/tag876.xml" ContentType="application/vnd.openxmlformats-officedocument.presentationml.tags+xml"/>
  <Override PartName="/ppt/tags/tag877.xml" ContentType="application/vnd.openxmlformats-officedocument.presentationml.tags+xml"/>
  <Override PartName="/ppt/notesSlides/notesSlide778.xml" ContentType="application/vnd.openxmlformats-officedocument.presentationml.notesSlide+xml"/>
  <Override PartName="/ppt/tags/tag878.xml" ContentType="application/vnd.openxmlformats-officedocument.presentationml.tags+xml"/>
  <Override PartName="/ppt/notesSlides/notesSlide779.xml" ContentType="application/vnd.openxmlformats-officedocument.presentationml.notesSlide+xml"/>
  <Override PartName="/ppt/tags/tag879.xml" ContentType="application/vnd.openxmlformats-officedocument.presentationml.tags+xml"/>
  <Override PartName="/ppt/notesSlides/notesSlide780.xml" ContentType="application/vnd.openxmlformats-officedocument.presentationml.notesSlide+xml"/>
  <Override PartName="/ppt/tags/tag880.xml" ContentType="application/vnd.openxmlformats-officedocument.presentationml.tags+xml"/>
  <Override PartName="/ppt/notesSlides/notesSlide781.xml" ContentType="application/vnd.openxmlformats-officedocument.presentationml.notesSlide+xml"/>
  <Override PartName="/ppt/tags/tag881.xml" ContentType="application/vnd.openxmlformats-officedocument.presentationml.tags+xml"/>
  <Override PartName="/ppt/notesSlides/notesSlide782.xml" ContentType="application/vnd.openxmlformats-officedocument.presentationml.notesSlide+xml"/>
  <Override PartName="/ppt/tags/tag882.xml" ContentType="application/vnd.openxmlformats-officedocument.presentationml.tags+xml"/>
  <Override PartName="/ppt/notesSlides/notesSlide783.xml" ContentType="application/vnd.openxmlformats-officedocument.presentationml.notesSlide+xml"/>
  <Override PartName="/ppt/tags/tag883.xml" ContentType="application/vnd.openxmlformats-officedocument.presentationml.tags+xml"/>
  <Override PartName="/ppt/notesSlides/notesSlide784.xml" ContentType="application/vnd.openxmlformats-officedocument.presentationml.notesSlide+xml"/>
  <Override PartName="/ppt/tags/tag884.xml" ContentType="application/vnd.openxmlformats-officedocument.presentationml.tags+xml"/>
  <Override PartName="/ppt/notesSlides/notesSlide785.xml" ContentType="application/vnd.openxmlformats-officedocument.presentationml.notesSlide+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86.xml" ContentType="application/vnd.openxmlformats-officedocument.presentationml.notesSlide+xml"/>
  <Override PartName="/ppt/tags/tag889.xml" ContentType="application/vnd.openxmlformats-officedocument.presentationml.tags+xml"/>
  <Override PartName="/ppt/notesSlides/notesSlide787.xml" ContentType="application/vnd.openxmlformats-officedocument.presentationml.notesSlide+xml"/>
  <Override PartName="/ppt/tags/tag890.xml" ContentType="application/vnd.openxmlformats-officedocument.presentationml.tags+xml"/>
  <Override PartName="/ppt/notesSlides/notesSlide788.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notesSlides/notesSlide789.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notesSlides/notesSlide790.xml" ContentType="application/vnd.openxmlformats-officedocument.presentationml.notesSlide+xml"/>
  <Override PartName="/ppt/tags/tag898.xml" ContentType="application/vnd.openxmlformats-officedocument.presentationml.tags+xml"/>
  <Override PartName="/ppt/notesSlides/notesSlide791.xml" ContentType="application/vnd.openxmlformats-officedocument.presentationml.notesSlide+xml"/>
  <Override PartName="/ppt/tags/tag899.xml" ContentType="application/vnd.openxmlformats-officedocument.presentationml.tags+xml"/>
  <Override PartName="/ppt/notesSlides/notesSlide792.xml" ContentType="application/vnd.openxmlformats-officedocument.presentationml.notesSlide+xml"/>
  <Override PartName="/ppt/tags/tag900.xml" ContentType="application/vnd.openxmlformats-officedocument.presentationml.tags+xml"/>
  <Override PartName="/ppt/notesSlides/notesSlide793.xml" ContentType="application/vnd.openxmlformats-officedocument.presentationml.notesSlide+xml"/>
  <Override PartName="/ppt/tags/tag901.xml" ContentType="application/vnd.openxmlformats-officedocument.presentationml.tags+xml"/>
  <Override PartName="/ppt/notesSlides/notesSlide794.xml" ContentType="application/vnd.openxmlformats-officedocument.presentationml.notesSlide+xml"/>
  <Override PartName="/ppt/tags/tag902.xml" ContentType="application/vnd.openxmlformats-officedocument.presentationml.tags+xml"/>
  <Override PartName="/ppt/notesSlides/notesSlide795.xml" ContentType="application/vnd.openxmlformats-officedocument.presentationml.notesSlide+xml"/>
  <Override PartName="/ppt/tags/tag903.xml" ContentType="application/vnd.openxmlformats-officedocument.presentationml.tags+xml"/>
  <Override PartName="/ppt/notesSlides/notesSlide796.xml" ContentType="application/vnd.openxmlformats-officedocument.presentationml.notesSlide+xml"/>
  <Override PartName="/ppt/tags/tag904.xml" ContentType="application/vnd.openxmlformats-officedocument.presentationml.tags+xml"/>
  <Override PartName="/ppt/notesSlides/notesSlide797.xml" ContentType="application/vnd.openxmlformats-officedocument.presentationml.notesSlide+xml"/>
  <Override PartName="/ppt/tags/tag905.xml" ContentType="application/vnd.openxmlformats-officedocument.presentationml.tags+xml"/>
  <Override PartName="/ppt/notesSlides/notesSlide798.xml" ContentType="application/vnd.openxmlformats-officedocument.presentationml.notesSlide+xml"/>
  <Override PartName="/ppt/tags/tag906.xml" ContentType="application/vnd.openxmlformats-officedocument.presentationml.tags+xml"/>
  <Override PartName="/ppt/notesSlides/notesSlide799.xml" ContentType="application/vnd.openxmlformats-officedocument.presentationml.notesSlide+xml"/>
  <Override PartName="/ppt/tags/tag907.xml" ContentType="application/vnd.openxmlformats-officedocument.presentationml.tags+xml"/>
  <Override PartName="/ppt/notesSlides/notesSlide800.xml" ContentType="application/vnd.openxmlformats-officedocument.presentationml.notesSlide+xml"/>
  <Override PartName="/ppt/tags/tag908.xml" ContentType="application/vnd.openxmlformats-officedocument.presentationml.tags+xml"/>
  <Override PartName="/ppt/notesSlides/notesSlide801.xml" ContentType="application/vnd.openxmlformats-officedocument.presentationml.notesSlide+xml"/>
  <Override PartName="/ppt/tags/tag909.xml" ContentType="application/vnd.openxmlformats-officedocument.presentationml.tags+xml"/>
  <Override PartName="/ppt/notesSlides/notesSlide802.xml" ContentType="application/vnd.openxmlformats-officedocument.presentationml.notesSlide+xml"/>
  <Override PartName="/ppt/tags/tag910.xml" ContentType="application/vnd.openxmlformats-officedocument.presentationml.tags+xml"/>
  <Override PartName="/ppt/notesSlides/notesSlide803.xml" ContentType="application/vnd.openxmlformats-officedocument.presentationml.notesSlide+xml"/>
  <Override PartName="/ppt/tags/tag911.xml" ContentType="application/vnd.openxmlformats-officedocument.presentationml.tags+xml"/>
  <Override PartName="/ppt/notesSlides/notesSlide804.xml" ContentType="application/vnd.openxmlformats-officedocument.presentationml.notesSlide+xml"/>
  <Override PartName="/ppt/tags/tag912.xml" ContentType="application/vnd.openxmlformats-officedocument.presentationml.tags+xml"/>
  <Override PartName="/ppt/notesSlides/notesSlide805.xml" ContentType="application/vnd.openxmlformats-officedocument.presentationml.notesSlide+xml"/>
  <Override PartName="/ppt/tags/tag913.xml" ContentType="application/vnd.openxmlformats-officedocument.presentationml.tags+xml"/>
  <Override PartName="/ppt/notesSlides/notesSlide806.xml" ContentType="application/vnd.openxmlformats-officedocument.presentationml.notesSlide+xml"/>
  <Override PartName="/ppt/tags/tag914.xml" ContentType="application/vnd.openxmlformats-officedocument.presentationml.tags+xml"/>
  <Override PartName="/ppt/notesSlides/notesSlide807.xml" ContentType="application/vnd.openxmlformats-officedocument.presentationml.notesSlide+xml"/>
  <Override PartName="/ppt/tags/tag915.xml" ContentType="application/vnd.openxmlformats-officedocument.presentationml.tags+xml"/>
  <Override PartName="/ppt/notesSlides/notesSlide808.xml" ContentType="application/vnd.openxmlformats-officedocument.presentationml.notesSlide+xml"/>
  <Override PartName="/ppt/tags/tag916.xml" ContentType="application/vnd.openxmlformats-officedocument.presentationml.tags+xml"/>
  <Override PartName="/ppt/notesSlides/notesSlide809.xml" ContentType="application/vnd.openxmlformats-officedocument.presentationml.notesSlide+xml"/>
  <Override PartName="/ppt/tags/tag917.xml" ContentType="application/vnd.openxmlformats-officedocument.presentationml.tags+xml"/>
  <Override PartName="/ppt/notesSlides/notesSlide810.xml" ContentType="application/vnd.openxmlformats-officedocument.presentationml.notesSlide+xml"/>
  <Override PartName="/ppt/tags/tag918.xml" ContentType="application/vnd.openxmlformats-officedocument.presentationml.tags+xml"/>
  <Override PartName="/ppt/notesSlides/notesSlide811.xml" ContentType="application/vnd.openxmlformats-officedocument.presentationml.notesSlide+xml"/>
  <Override PartName="/ppt/tags/tag919.xml" ContentType="application/vnd.openxmlformats-officedocument.presentationml.tags+xml"/>
  <Override PartName="/ppt/notesSlides/notesSlide812.xml" ContentType="application/vnd.openxmlformats-officedocument.presentationml.notesSlide+xml"/>
  <Override PartName="/ppt/tags/tag920.xml" ContentType="application/vnd.openxmlformats-officedocument.presentationml.tags+xml"/>
  <Override PartName="/ppt/notesSlides/notesSlide813.xml" ContentType="application/vnd.openxmlformats-officedocument.presentationml.notesSlide+xml"/>
  <Override PartName="/ppt/tags/tag921.xml" ContentType="application/vnd.openxmlformats-officedocument.presentationml.tags+xml"/>
  <Override PartName="/ppt/notesSlides/notesSlide814.xml" ContentType="application/vnd.openxmlformats-officedocument.presentationml.notesSlide+xml"/>
  <Override PartName="/ppt/tags/tag922.xml" ContentType="application/vnd.openxmlformats-officedocument.presentationml.tags+xml"/>
  <Override PartName="/ppt/notesSlides/notesSlide815.xml" ContentType="application/vnd.openxmlformats-officedocument.presentationml.notesSlide+xml"/>
  <Override PartName="/ppt/tags/tag923.xml" ContentType="application/vnd.openxmlformats-officedocument.presentationml.tags+xml"/>
  <Override PartName="/ppt/notesSlides/notesSlide816.xml" ContentType="application/vnd.openxmlformats-officedocument.presentationml.notesSlide+xml"/>
  <Override PartName="/ppt/tags/tag924.xml" ContentType="application/vnd.openxmlformats-officedocument.presentationml.tags+xml"/>
  <Override PartName="/ppt/notesSlides/notesSlide817.xml" ContentType="application/vnd.openxmlformats-officedocument.presentationml.notesSlide+xml"/>
  <Override PartName="/ppt/tags/tag925.xml" ContentType="application/vnd.openxmlformats-officedocument.presentationml.tags+xml"/>
  <Override PartName="/ppt/notesSlides/notesSlide818.xml" ContentType="application/vnd.openxmlformats-officedocument.presentationml.notesSlide+xml"/>
  <Override PartName="/ppt/tags/tag926.xml" ContentType="application/vnd.openxmlformats-officedocument.presentationml.tags+xml"/>
  <Override PartName="/ppt/notesSlides/notesSlide819.xml" ContentType="application/vnd.openxmlformats-officedocument.presentationml.notesSlide+xml"/>
  <Override PartName="/ppt/tags/tag927.xml" ContentType="application/vnd.openxmlformats-officedocument.presentationml.tags+xml"/>
  <Override PartName="/ppt/notesSlides/notesSlide820.xml" ContentType="application/vnd.openxmlformats-officedocument.presentationml.notesSlide+xml"/>
  <Override PartName="/ppt/tags/tag928.xml" ContentType="application/vnd.openxmlformats-officedocument.presentationml.tags+xml"/>
  <Override PartName="/ppt/notesSlides/notesSlide821.xml" ContentType="application/vnd.openxmlformats-officedocument.presentationml.notesSlide+xml"/>
  <Override PartName="/ppt/tags/tag929.xml" ContentType="application/vnd.openxmlformats-officedocument.presentationml.tags+xml"/>
  <Override PartName="/ppt/notesSlides/notesSlide822.xml" ContentType="application/vnd.openxmlformats-officedocument.presentationml.notesSlide+xml"/>
  <Override PartName="/ppt/tags/tag930.xml" ContentType="application/vnd.openxmlformats-officedocument.presentationml.tags+xml"/>
  <Override PartName="/ppt/notesSlides/notesSlide823.xml" ContentType="application/vnd.openxmlformats-officedocument.presentationml.notesSlide+xml"/>
  <Override PartName="/ppt/tags/tag931.xml" ContentType="application/vnd.openxmlformats-officedocument.presentationml.tags+xml"/>
  <Override PartName="/ppt/notesSlides/notesSlide824.xml" ContentType="application/vnd.openxmlformats-officedocument.presentationml.notesSlide+xml"/>
  <Override PartName="/ppt/tags/tag932.xml" ContentType="application/vnd.openxmlformats-officedocument.presentationml.tags+xml"/>
  <Override PartName="/ppt/notesSlides/notesSlide825.xml" ContentType="application/vnd.openxmlformats-officedocument.presentationml.notesSlide+xml"/>
  <Override PartName="/ppt/tags/tag933.xml" ContentType="application/vnd.openxmlformats-officedocument.presentationml.tags+xml"/>
  <Override PartName="/ppt/notesSlides/notesSlide826.xml" ContentType="application/vnd.openxmlformats-officedocument.presentationml.notesSlide+xml"/>
  <Override PartName="/ppt/tags/tag934.xml" ContentType="application/vnd.openxmlformats-officedocument.presentationml.tags+xml"/>
  <Override PartName="/ppt/notesSlides/notesSlide827.xml" ContentType="application/vnd.openxmlformats-officedocument.presentationml.notesSlide+xml"/>
  <Override PartName="/ppt/tags/tag935.xml" ContentType="application/vnd.openxmlformats-officedocument.presentationml.tags+xml"/>
  <Override PartName="/ppt/notesSlides/notesSlide828.xml" ContentType="application/vnd.openxmlformats-officedocument.presentationml.notesSlide+xml"/>
  <Override PartName="/ppt/tags/tag936.xml" ContentType="application/vnd.openxmlformats-officedocument.presentationml.tags+xml"/>
  <Override PartName="/ppt/notesSlides/notesSlide829.xml" ContentType="application/vnd.openxmlformats-officedocument.presentationml.notesSlide+xml"/>
  <Override PartName="/ppt/tags/tag937.xml" ContentType="application/vnd.openxmlformats-officedocument.presentationml.tags+xml"/>
  <Override PartName="/ppt/notesSlides/notesSlide830.xml" ContentType="application/vnd.openxmlformats-officedocument.presentationml.notesSlide+xml"/>
  <Override PartName="/ppt/tags/tag938.xml" ContentType="application/vnd.openxmlformats-officedocument.presentationml.tags+xml"/>
  <Override PartName="/ppt/notesSlides/notesSlide831.xml" ContentType="application/vnd.openxmlformats-officedocument.presentationml.notesSlide+xml"/>
  <Override PartName="/ppt/tags/tag939.xml" ContentType="application/vnd.openxmlformats-officedocument.presentationml.tags+xml"/>
  <Override PartName="/ppt/notesSlides/notesSlide832.xml" ContentType="application/vnd.openxmlformats-officedocument.presentationml.notesSlide+xml"/>
  <Override PartName="/ppt/tags/tag940.xml" ContentType="application/vnd.openxmlformats-officedocument.presentationml.tags+xml"/>
  <Override PartName="/ppt/notesSlides/notesSlide833.xml" ContentType="application/vnd.openxmlformats-officedocument.presentationml.notesSlide+xml"/>
  <Override PartName="/ppt/tags/tag941.xml" ContentType="application/vnd.openxmlformats-officedocument.presentationml.tags+xml"/>
  <Override PartName="/ppt/notesSlides/notesSlide834.xml" ContentType="application/vnd.openxmlformats-officedocument.presentationml.notesSlide+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notesSlides/notesSlide838.xml" ContentType="application/vnd.openxmlformats-officedocument.presentationml.notesSlide+xml"/>
  <Override PartName="/ppt/tags/tag946.xml" ContentType="application/vnd.openxmlformats-officedocument.presentationml.tags+xml"/>
  <Override PartName="/ppt/notesSlides/notesSlide839.xml" ContentType="application/vnd.openxmlformats-officedocument.presentationml.notesSlide+xml"/>
  <Override PartName="/ppt/tags/tag947.xml" ContentType="application/vnd.openxmlformats-officedocument.presentationml.tags+xml"/>
  <Override PartName="/ppt/notesSlides/notesSlide840.xml" ContentType="application/vnd.openxmlformats-officedocument.presentationml.notesSlide+xml"/>
  <Override PartName="/ppt/tags/tag948.xml" ContentType="application/vnd.openxmlformats-officedocument.presentationml.tags+xml"/>
  <Override PartName="/ppt/notesSlides/notesSlide841.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notesSlides/notesSlide842.xml" ContentType="application/vnd.openxmlformats-officedocument.presentationml.notesSlide+xml"/>
  <Override PartName="/ppt/tags/tag954.xml" ContentType="application/vnd.openxmlformats-officedocument.presentationml.tags+xml"/>
  <Override PartName="/ppt/notesSlides/notesSlide843.xml" ContentType="application/vnd.openxmlformats-officedocument.presentationml.notesSlide+xml"/>
  <Override PartName="/ppt/tags/tag955.xml" ContentType="application/vnd.openxmlformats-officedocument.presentationml.tags+xml"/>
  <Override PartName="/ppt/notesSlides/notesSlide844.xml" ContentType="application/vnd.openxmlformats-officedocument.presentationml.notesSlide+xml"/>
  <Override PartName="/ppt/tags/tag956.xml" ContentType="application/vnd.openxmlformats-officedocument.presentationml.tags+xml"/>
  <Override PartName="/ppt/notesSlides/notesSlide845.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notesSlides/notesSlide846.xml" ContentType="application/vnd.openxmlformats-officedocument.presentationml.notesSlide+xml"/>
  <Override PartName="/ppt/tags/tag961.xml" ContentType="application/vnd.openxmlformats-officedocument.presentationml.tags+xml"/>
  <Override PartName="/ppt/notesSlides/notesSlide847.xml" ContentType="application/vnd.openxmlformats-officedocument.presentationml.notesSlide+xml"/>
  <Override PartName="/ppt/tags/tag962.xml" ContentType="application/vnd.openxmlformats-officedocument.presentationml.tags+xml"/>
  <Override PartName="/ppt/notesSlides/notesSlide848.xml" ContentType="application/vnd.openxmlformats-officedocument.presentationml.notesSlide+xml"/>
  <Override PartName="/ppt/tags/tag963.xml" ContentType="application/vnd.openxmlformats-officedocument.presentationml.tags+xml"/>
  <Override PartName="/ppt/notesSlides/notesSlide849.xml" ContentType="application/vnd.openxmlformats-officedocument.presentationml.notesSlide+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notesSlides/notesSlide850.xml" ContentType="application/vnd.openxmlformats-officedocument.presentationml.notesSlide+xml"/>
  <Override PartName="/ppt/tags/tag968.xml" ContentType="application/vnd.openxmlformats-officedocument.presentationml.tags+xml"/>
  <Override PartName="/ppt/notesSlides/notesSlide851.xml" ContentType="application/vnd.openxmlformats-officedocument.presentationml.notesSlide+xml"/>
  <Override PartName="/ppt/tags/tag969.xml" ContentType="application/vnd.openxmlformats-officedocument.presentationml.tags+xml"/>
  <Override PartName="/ppt/notesSlides/notesSlide852.xml" ContentType="application/vnd.openxmlformats-officedocument.presentationml.notesSlide+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notesSlides/notesSlide853.xml" ContentType="application/vnd.openxmlformats-officedocument.presentationml.notesSlide+xml"/>
  <Override PartName="/ppt/tags/tag974.xml" ContentType="application/vnd.openxmlformats-officedocument.presentationml.tags+xml"/>
  <Override PartName="/ppt/notesSlides/notesSlide854.xml" ContentType="application/vnd.openxmlformats-officedocument.presentationml.notesSlide+xml"/>
  <Override PartName="/ppt/tags/tag975.xml" ContentType="application/vnd.openxmlformats-officedocument.presentationml.tags+xml"/>
  <Override PartName="/ppt/notesSlides/notesSlide855.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notesSlides/notesSlide856.xml" ContentType="application/vnd.openxmlformats-officedocument.presentationml.notesSlide+xml"/>
  <Override PartName="/ppt/tags/tag980.xml" ContentType="application/vnd.openxmlformats-officedocument.presentationml.tags+xml"/>
  <Override PartName="/ppt/notesSlides/notesSlide857.xml" ContentType="application/vnd.openxmlformats-officedocument.presentationml.notesSlide+xml"/>
  <Override PartName="/ppt/tags/tag981.xml" ContentType="application/vnd.openxmlformats-officedocument.presentationml.tags+xml"/>
  <Override PartName="/ppt/notesSlides/notesSlide858.xml" ContentType="application/vnd.openxmlformats-officedocument.presentationml.notesSlide+xml"/>
  <Override PartName="/ppt/tags/tag982.xml" ContentType="application/vnd.openxmlformats-officedocument.presentationml.tags+xml"/>
  <Override PartName="/ppt/notesSlides/notesSlide859.xml" ContentType="application/vnd.openxmlformats-officedocument.presentationml.notesSlide+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notesSlides/notesSlide860.xml" ContentType="application/vnd.openxmlformats-officedocument.presentationml.notesSlide+xml"/>
  <Override PartName="/ppt/tags/tag987.xml" ContentType="application/vnd.openxmlformats-officedocument.presentationml.tags+xml"/>
  <Override PartName="/ppt/notesSlides/notesSlide861.xml" ContentType="application/vnd.openxmlformats-officedocument.presentationml.notesSlide+xml"/>
  <Override PartName="/ppt/tags/tag988.xml" ContentType="application/vnd.openxmlformats-officedocument.presentationml.tags+xml"/>
  <Override PartName="/ppt/notesSlides/notesSlide862.xml" ContentType="application/vnd.openxmlformats-officedocument.presentationml.notesSlide+xml"/>
  <Override PartName="/ppt/tags/tag989.xml" ContentType="application/vnd.openxmlformats-officedocument.presentationml.tags+xml"/>
  <Override PartName="/ppt/notesSlides/notesSlide863.xml" ContentType="application/vnd.openxmlformats-officedocument.presentationml.notesSlide+xml"/>
  <Override PartName="/ppt/tags/tag990.xml" ContentType="application/vnd.openxmlformats-officedocument.presentationml.tags+xml"/>
  <Override PartName="/ppt/notesSlides/notesSlide864.xml" ContentType="application/vnd.openxmlformats-officedocument.presentationml.notesSlide+xml"/>
  <Override PartName="/ppt/tags/tag991.xml" ContentType="application/vnd.openxmlformats-officedocument.presentationml.tags+xml"/>
  <Override PartName="/ppt/notesSlides/notesSlide865.xml" ContentType="application/vnd.openxmlformats-officedocument.presentationml.notesSlide+xml"/>
  <Override PartName="/ppt/tags/tag992.xml" ContentType="application/vnd.openxmlformats-officedocument.presentationml.tags+xml"/>
  <Override PartName="/ppt/notesSlides/notesSlide866.xml" ContentType="application/vnd.openxmlformats-officedocument.presentationml.notesSlide+xml"/>
  <Override PartName="/ppt/tags/tag993.xml" ContentType="application/vnd.openxmlformats-officedocument.presentationml.tags+xml"/>
  <Override PartName="/ppt/notesSlides/notesSlide867.xml" ContentType="application/vnd.openxmlformats-officedocument.presentationml.notesSlide+xml"/>
  <Override PartName="/ppt/tags/tag994.xml" ContentType="application/vnd.openxmlformats-officedocument.presentationml.tags+xml"/>
  <Override PartName="/ppt/notesSlides/notesSlide868.xml" ContentType="application/vnd.openxmlformats-officedocument.presentationml.notesSlide+xml"/>
  <Override PartName="/ppt/tags/tag995.xml" ContentType="application/vnd.openxmlformats-officedocument.presentationml.tags+xml"/>
  <Override PartName="/ppt/notesSlides/notesSlide869.xml" ContentType="application/vnd.openxmlformats-officedocument.presentationml.notesSlide+xml"/>
  <Override PartName="/ppt/tags/tag996.xml" ContentType="application/vnd.openxmlformats-officedocument.presentationml.tags+xml"/>
  <Override PartName="/ppt/notesSlides/notesSlide870.xml" ContentType="application/vnd.openxmlformats-officedocument.presentationml.notesSlide+xml"/>
  <Override PartName="/ppt/tags/tag997.xml" ContentType="application/vnd.openxmlformats-officedocument.presentationml.tags+xml"/>
  <Override PartName="/ppt/notesSlides/notesSlide871.xml" ContentType="application/vnd.openxmlformats-officedocument.presentationml.notesSlide+xml"/>
  <Override PartName="/ppt/tags/tag998.xml" ContentType="application/vnd.openxmlformats-officedocument.presentationml.tags+xml"/>
  <Override PartName="/ppt/notesSlides/notesSlide872.xml" ContentType="application/vnd.openxmlformats-officedocument.presentationml.notesSlide+xml"/>
  <Override PartName="/ppt/tags/tag999.xml" ContentType="application/vnd.openxmlformats-officedocument.presentationml.tags+xml"/>
  <Override PartName="/ppt/notesSlides/notesSlide873.xml" ContentType="application/vnd.openxmlformats-officedocument.presentationml.notesSlide+xml"/>
  <Override PartName="/ppt/tags/tag1000.xml" ContentType="application/vnd.openxmlformats-officedocument.presentationml.tags+xml"/>
  <Override PartName="/ppt/notesSlides/notesSlide874.xml" ContentType="application/vnd.openxmlformats-officedocument.presentationml.notesSlide+xml"/>
  <Override PartName="/ppt/tags/tag1001.xml" ContentType="application/vnd.openxmlformats-officedocument.presentationml.tags+xml"/>
  <Override PartName="/ppt/notesSlides/notesSlide875.xml" ContentType="application/vnd.openxmlformats-officedocument.presentationml.notesSlide+xml"/>
  <Override PartName="/ppt/tags/tag1002.xml" ContentType="application/vnd.openxmlformats-officedocument.presentationml.tags+xml"/>
  <Override PartName="/ppt/notesSlides/notesSlide876.xml" ContentType="application/vnd.openxmlformats-officedocument.presentationml.notesSlide+xml"/>
  <Override PartName="/ppt/tags/tag1003.xml" ContentType="application/vnd.openxmlformats-officedocument.presentationml.tags+xml"/>
  <Override PartName="/ppt/notesSlides/notesSlide877.xml" ContentType="application/vnd.openxmlformats-officedocument.presentationml.notesSlide+xml"/>
  <Override PartName="/ppt/tags/tag1004.xml" ContentType="application/vnd.openxmlformats-officedocument.presentationml.tags+xml"/>
  <Override PartName="/ppt/notesSlides/notesSlide878.xml" ContentType="application/vnd.openxmlformats-officedocument.presentationml.notesSlide+xml"/>
  <Override PartName="/ppt/tags/tag1005.xml" ContentType="application/vnd.openxmlformats-officedocument.presentationml.tags+xml"/>
  <Override PartName="/ppt/notesSlides/notesSlide879.xml" ContentType="application/vnd.openxmlformats-officedocument.presentationml.notesSlide+xml"/>
  <Override PartName="/ppt/tags/tag1006.xml" ContentType="application/vnd.openxmlformats-officedocument.presentationml.tags+xml"/>
  <Override PartName="/ppt/notesSlides/notesSlide880.xml" ContentType="application/vnd.openxmlformats-officedocument.presentationml.notesSlide+xml"/>
  <Override PartName="/ppt/tags/tag1007.xml" ContentType="application/vnd.openxmlformats-officedocument.presentationml.tags+xml"/>
  <Override PartName="/ppt/notesSlides/notesSlide881.xml" ContentType="application/vnd.openxmlformats-officedocument.presentationml.notesSlide+xml"/>
  <Override PartName="/ppt/tags/tag1008.xml" ContentType="application/vnd.openxmlformats-officedocument.presentationml.tags+xml"/>
  <Override PartName="/ppt/notesSlides/notesSlide882.xml" ContentType="application/vnd.openxmlformats-officedocument.presentationml.notesSlide+xml"/>
  <Override PartName="/ppt/tags/tag1009.xml" ContentType="application/vnd.openxmlformats-officedocument.presentationml.tags+xml"/>
  <Override PartName="/ppt/notesSlides/notesSlide883.xml" ContentType="application/vnd.openxmlformats-officedocument.presentationml.notesSlide+xml"/>
  <Override PartName="/ppt/tags/tag1010.xml" ContentType="application/vnd.openxmlformats-officedocument.presentationml.tags+xml"/>
  <Override PartName="/ppt/notesSlides/notesSlide884.xml" ContentType="application/vnd.openxmlformats-officedocument.presentationml.notesSlide+xml"/>
  <Override PartName="/ppt/tags/tag1011.xml" ContentType="application/vnd.openxmlformats-officedocument.presentationml.tags+xml"/>
  <Override PartName="/ppt/notesSlides/notesSlide885.xml" ContentType="application/vnd.openxmlformats-officedocument.presentationml.notesSlide+xml"/>
  <Override PartName="/ppt/tags/tag1012.xml" ContentType="application/vnd.openxmlformats-officedocument.presentationml.tags+xml"/>
  <Override PartName="/ppt/notesSlides/notesSlide886.xml" ContentType="application/vnd.openxmlformats-officedocument.presentationml.notesSlide+xml"/>
  <Override PartName="/ppt/tags/tag1013.xml" ContentType="application/vnd.openxmlformats-officedocument.presentationml.tags+xml"/>
  <Override PartName="/ppt/notesSlides/notesSlide887.xml" ContentType="application/vnd.openxmlformats-officedocument.presentationml.notesSlide+xml"/>
  <Override PartName="/ppt/tags/tag1014.xml" ContentType="application/vnd.openxmlformats-officedocument.presentationml.tags+xml"/>
  <Override PartName="/ppt/notesSlides/notesSlide888.xml" ContentType="application/vnd.openxmlformats-officedocument.presentationml.notesSlide+xml"/>
  <Override PartName="/ppt/tags/tag1015.xml" ContentType="application/vnd.openxmlformats-officedocument.presentationml.tags+xml"/>
  <Override PartName="/ppt/notesSlides/notesSlide889.xml" ContentType="application/vnd.openxmlformats-officedocument.presentationml.notesSlide+xml"/>
  <Override PartName="/ppt/tags/tag1016.xml" ContentType="application/vnd.openxmlformats-officedocument.presentationml.tags+xml"/>
  <Override PartName="/ppt/notesSlides/notesSlide890.xml" ContentType="application/vnd.openxmlformats-officedocument.presentationml.notesSlide+xml"/>
  <Override PartName="/ppt/tags/tag1017.xml" ContentType="application/vnd.openxmlformats-officedocument.presentationml.tags+xml"/>
  <Override PartName="/ppt/notesSlides/notesSlide891.xml" ContentType="application/vnd.openxmlformats-officedocument.presentationml.notesSlide+xml"/>
  <Override PartName="/ppt/tags/tag1018.xml" ContentType="application/vnd.openxmlformats-officedocument.presentationml.tags+xml"/>
  <Override PartName="/ppt/notesSlides/notesSlide892.xml" ContentType="application/vnd.openxmlformats-officedocument.presentationml.notesSlide+xml"/>
  <Override PartName="/ppt/tags/tag1019.xml" ContentType="application/vnd.openxmlformats-officedocument.presentationml.tags+xml"/>
  <Override PartName="/ppt/notesSlides/notesSlide893.xml" ContentType="application/vnd.openxmlformats-officedocument.presentationml.notesSlide+xml"/>
  <Override PartName="/ppt/tags/tag1020.xml" ContentType="application/vnd.openxmlformats-officedocument.presentationml.tags+xml"/>
  <Override PartName="/ppt/notesSlides/notesSlide894.xml" ContentType="application/vnd.openxmlformats-officedocument.presentationml.notesSlide+xml"/>
  <Override PartName="/ppt/tags/tag1021.xml" ContentType="application/vnd.openxmlformats-officedocument.presentationml.tags+xml"/>
  <Override PartName="/ppt/notesSlides/notesSlide895.xml" ContentType="application/vnd.openxmlformats-officedocument.presentationml.notesSlide+xml"/>
  <Override PartName="/ppt/tags/tag1022.xml" ContentType="application/vnd.openxmlformats-officedocument.presentationml.tags+xml"/>
  <Override PartName="/ppt/notesSlides/notesSlide896.xml" ContentType="application/vnd.openxmlformats-officedocument.presentationml.notesSlide+xml"/>
  <Override PartName="/ppt/tags/tag1023.xml" ContentType="application/vnd.openxmlformats-officedocument.presentationml.tags+xml"/>
  <Override PartName="/ppt/notesSlides/notesSlide897.xml" ContentType="application/vnd.openxmlformats-officedocument.presentationml.notesSlide+xml"/>
  <Override PartName="/ppt/tags/tag1024.xml" ContentType="application/vnd.openxmlformats-officedocument.presentationml.tags+xml"/>
  <Override PartName="/ppt/notesSlides/notesSlide898.xml" ContentType="application/vnd.openxmlformats-officedocument.presentationml.notesSlide+xml"/>
  <Override PartName="/ppt/tags/tag1025.xml" ContentType="application/vnd.openxmlformats-officedocument.presentationml.tags+xml"/>
  <Override PartName="/ppt/notesSlides/notesSlide899.xml" ContentType="application/vnd.openxmlformats-officedocument.presentationml.notesSlide+xml"/>
  <Override PartName="/ppt/tags/tag1026.xml" ContentType="application/vnd.openxmlformats-officedocument.presentationml.tags+xml"/>
  <Override PartName="/ppt/notesSlides/notesSlide900.xml" ContentType="application/vnd.openxmlformats-officedocument.presentationml.notesSlide+xml"/>
  <Override PartName="/ppt/tags/tag1027.xml" ContentType="application/vnd.openxmlformats-officedocument.presentationml.tags+xml"/>
  <Override PartName="/ppt/notesSlides/notesSlide901.xml" ContentType="application/vnd.openxmlformats-officedocument.presentationml.notesSlide+xml"/>
  <Override PartName="/ppt/tags/tag1028.xml" ContentType="application/vnd.openxmlformats-officedocument.presentationml.tags+xml"/>
  <Override PartName="/ppt/notesSlides/notesSlide902.xml" ContentType="application/vnd.openxmlformats-officedocument.presentationml.notesSlide+xml"/>
  <Override PartName="/ppt/tags/tag1029.xml" ContentType="application/vnd.openxmlformats-officedocument.presentationml.tags+xml"/>
  <Override PartName="/ppt/notesSlides/notesSlide903.xml" ContentType="application/vnd.openxmlformats-officedocument.presentationml.notesSlide+xml"/>
  <Override PartName="/ppt/tags/tag1030.xml" ContentType="application/vnd.openxmlformats-officedocument.presentationml.tags+xml"/>
  <Override PartName="/ppt/notesSlides/notesSlide904.xml" ContentType="application/vnd.openxmlformats-officedocument.presentationml.notesSlide+xml"/>
  <Override PartName="/ppt/tags/tag1031.xml" ContentType="application/vnd.openxmlformats-officedocument.presentationml.tags+xml"/>
  <Override PartName="/ppt/notesSlides/notesSlide905.xml" ContentType="application/vnd.openxmlformats-officedocument.presentationml.notesSlide+xml"/>
  <Override PartName="/ppt/tags/tag1032.xml" ContentType="application/vnd.openxmlformats-officedocument.presentationml.tags+xml"/>
  <Override PartName="/ppt/notesSlides/notesSlide906.xml" ContentType="application/vnd.openxmlformats-officedocument.presentationml.notesSlide+xml"/>
  <Override PartName="/ppt/tags/tag1033.xml" ContentType="application/vnd.openxmlformats-officedocument.presentationml.tags+xml"/>
  <Override PartName="/ppt/notesSlides/notesSlide907.xml" ContentType="application/vnd.openxmlformats-officedocument.presentationml.notesSlide+xml"/>
  <Override PartName="/ppt/tags/tag1034.xml" ContentType="application/vnd.openxmlformats-officedocument.presentationml.tags+xml"/>
  <Override PartName="/ppt/notesSlides/notesSlide908.xml" ContentType="application/vnd.openxmlformats-officedocument.presentationml.notesSlide+xml"/>
  <Override PartName="/ppt/tags/tag1035.xml" ContentType="application/vnd.openxmlformats-officedocument.presentationml.tags+xml"/>
  <Override PartName="/ppt/notesSlides/notesSlide909.xml" ContentType="application/vnd.openxmlformats-officedocument.presentationml.notesSlide+xml"/>
  <Override PartName="/ppt/tags/tag1036.xml" ContentType="application/vnd.openxmlformats-officedocument.presentationml.tags+xml"/>
  <Override PartName="/ppt/notesSlides/notesSlide910.xml" ContentType="application/vnd.openxmlformats-officedocument.presentationml.notesSlide+xml"/>
  <Override PartName="/ppt/tags/tag1037.xml" ContentType="application/vnd.openxmlformats-officedocument.presentationml.tags+xml"/>
  <Override PartName="/ppt/notesSlides/notesSlide911.xml" ContentType="application/vnd.openxmlformats-officedocument.presentationml.notesSlide+xml"/>
  <Override PartName="/ppt/tags/tag1038.xml" ContentType="application/vnd.openxmlformats-officedocument.presentationml.tags+xml"/>
  <Override PartName="/ppt/notesSlides/notesSlide912.xml" ContentType="application/vnd.openxmlformats-officedocument.presentationml.notesSlide+xml"/>
  <Override PartName="/ppt/tags/tag1039.xml" ContentType="application/vnd.openxmlformats-officedocument.presentationml.tags+xml"/>
  <Override PartName="/ppt/notesSlides/notesSlide913.xml" ContentType="application/vnd.openxmlformats-officedocument.presentationml.notesSlide+xml"/>
  <Override PartName="/ppt/tags/tag1040.xml" ContentType="application/vnd.openxmlformats-officedocument.presentationml.tags+xml"/>
  <Override PartName="/ppt/notesSlides/notesSlide914.xml" ContentType="application/vnd.openxmlformats-officedocument.presentationml.notesSlide+xml"/>
  <Override PartName="/ppt/tags/tag1041.xml" ContentType="application/vnd.openxmlformats-officedocument.presentationml.tags+xml"/>
  <Override PartName="/ppt/notesSlides/notesSlide915.xml" ContentType="application/vnd.openxmlformats-officedocument.presentationml.notesSlide+xml"/>
  <Override PartName="/ppt/tags/tag1042.xml" ContentType="application/vnd.openxmlformats-officedocument.presentationml.tags+xml"/>
  <Override PartName="/ppt/notesSlides/notesSlide916.xml" ContentType="application/vnd.openxmlformats-officedocument.presentationml.notesSlide+xml"/>
  <Override PartName="/ppt/tags/tag1043.xml" ContentType="application/vnd.openxmlformats-officedocument.presentationml.tags+xml"/>
  <Override PartName="/ppt/notesSlides/notesSlide917.xml" ContentType="application/vnd.openxmlformats-officedocument.presentationml.notesSlide+xml"/>
  <Override PartName="/ppt/tags/tag1044.xml" ContentType="application/vnd.openxmlformats-officedocument.presentationml.tags+xml"/>
  <Override PartName="/ppt/notesSlides/notesSlide918.xml" ContentType="application/vnd.openxmlformats-officedocument.presentationml.notesSlide+xml"/>
  <Override PartName="/ppt/tags/tag1045.xml" ContentType="application/vnd.openxmlformats-officedocument.presentationml.tags+xml"/>
  <Override PartName="/ppt/notesSlides/notesSlide919.xml" ContentType="application/vnd.openxmlformats-officedocument.presentationml.notesSlide+xml"/>
  <Override PartName="/ppt/tags/tag1046.xml" ContentType="application/vnd.openxmlformats-officedocument.presentationml.tags+xml"/>
  <Override PartName="/ppt/notesSlides/notesSlide920.xml" ContentType="application/vnd.openxmlformats-officedocument.presentationml.notesSlide+xml"/>
  <Override PartName="/ppt/tags/tag1047.xml" ContentType="application/vnd.openxmlformats-officedocument.presentationml.tags+xml"/>
  <Override PartName="/ppt/notesSlides/notesSlide921.xml" ContentType="application/vnd.openxmlformats-officedocument.presentationml.notesSlide+xml"/>
  <Override PartName="/ppt/tags/tag1048.xml" ContentType="application/vnd.openxmlformats-officedocument.presentationml.tags+xml"/>
  <Override PartName="/ppt/notesSlides/notesSlide922.xml" ContentType="application/vnd.openxmlformats-officedocument.presentationml.notesSlide+xml"/>
  <Override PartName="/ppt/tags/tag1049.xml" ContentType="application/vnd.openxmlformats-officedocument.presentationml.tags+xml"/>
  <Override PartName="/ppt/notesSlides/notesSlide923.xml" ContentType="application/vnd.openxmlformats-officedocument.presentationml.notesSlide+xml"/>
  <Override PartName="/ppt/tags/tag1050.xml" ContentType="application/vnd.openxmlformats-officedocument.presentationml.tags+xml"/>
  <Override PartName="/ppt/notesSlides/notesSlide924.xml" ContentType="application/vnd.openxmlformats-officedocument.presentationml.notesSlide+xml"/>
  <Override PartName="/ppt/tags/tag1051.xml" ContentType="application/vnd.openxmlformats-officedocument.presentationml.tags+xml"/>
  <Override PartName="/ppt/notesSlides/notesSlide925.xml" ContentType="application/vnd.openxmlformats-officedocument.presentationml.notesSlide+xml"/>
  <Override PartName="/ppt/tags/tag1052.xml" ContentType="application/vnd.openxmlformats-officedocument.presentationml.tags+xml"/>
  <Override PartName="/ppt/notesSlides/notesSlide926.xml" ContentType="application/vnd.openxmlformats-officedocument.presentationml.notesSlide+xml"/>
  <Override PartName="/ppt/tags/tag1053.xml" ContentType="application/vnd.openxmlformats-officedocument.presentationml.tags+xml"/>
  <Override PartName="/ppt/notesSlides/notesSlide927.xml" ContentType="application/vnd.openxmlformats-officedocument.presentationml.notesSlide+xml"/>
  <Override PartName="/ppt/tags/tag1054.xml" ContentType="application/vnd.openxmlformats-officedocument.presentationml.tags+xml"/>
  <Override PartName="/ppt/notesSlides/notesSlide928.xml" ContentType="application/vnd.openxmlformats-officedocument.presentationml.notesSlide+xml"/>
  <Override PartName="/ppt/tags/tag1055.xml" ContentType="application/vnd.openxmlformats-officedocument.presentationml.tags+xml"/>
  <Override PartName="/ppt/notesSlides/notesSlide929.xml" ContentType="application/vnd.openxmlformats-officedocument.presentationml.notesSlide+xml"/>
  <Override PartName="/ppt/tags/tag1056.xml" ContentType="application/vnd.openxmlformats-officedocument.presentationml.tags+xml"/>
  <Override PartName="/ppt/notesSlides/notesSlide930.xml" ContentType="application/vnd.openxmlformats-officedocument.presentationml.notesSlide+xml"/>
  <Override PartName="/ppt/tags/tag1057.xml" ContentType="application/vnd.openxmlformats-officedocument.presentationml.tags+xml"/>
  <Override PartName="/ppt/notesSlides/notesSlide931.xml" ContentType="application/vnd.openxmlformats-officedocument.presentationml.notesSlide+xml"/>
  <Override PartName="/ppt/tags/tag1058.xml" ContentType="application/vnd.openxmlformats-officedocument.presentationml.tags+xml"/>
  <Override PartName="/ppt/notesSlides/notesSlide932.xml" ContentType="application/vnd.openxmlformats-officedocument.presentationml.notesSlide+xml"/>
  <Override PartName="/ppt/tags/tag1059.xml" ContentType="application/vnd.openxmlformats-officedocument.presentationml.tags+xml"/>
  <Override PartName="/ppt/notesSlides/notesSlide9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028"/>
  </p:notesMasterIdLst>
  <p:handoutMasterIdLst>
    <p:handoutMasterId r:id="rId1029"/>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64" r:id="rId491"/>
    <p:sldId id="3272" r:id="rId492"/>
    <p:sldId id="2266" r:id="rId493"/>
    <p:sldId id="2267" r:id="rId494"/>
    <p:sldId id="2268" r:id="rId495"/>
    <p:sldId id="2269" r:id="rId496"/>
    <p:sldId id="2270" r:id="rId497"/>
    <p:sldId id="2271" r:id="rId498"/>
    <p:sldId id="2272" r:id="rId499"/>
    <p:sldId id="2273" r:id="rId500"/>
    <p:sldId id="2274" r:id="rId501"/>
    <p:sldId id="2275" r:id="rId502"/>
    <p:sldId id="2276" r:id="rId503"/>
    <p:sldId id="2277" r:id="rId504"/>
    <p:sldId id="2278" r:id="rId505"/>
    <p:sldId id="2279" r:id="rId506"/>
    <p:sldId id="2280" r:id="rId507"/>
    <p:sldId id="2281" r:id="rId508"/>
    <p:sldId id="2282" r:id="rId509"/>
    <p:sldId id="2283" r:id="rId510"/>
    <p:sldId id="2284" r:id="rId511"/>
    <p:sldId id="2285" r:id="rId512"/>
    <p:sldId id="2286" r:id="rId513"/>
    <p:sldId id="2287" r:id="rId514"/>
    <p:sldId id="2288" r:id="rId515"/>
    <p:sldId id="2289" r:id="rId516"/>
    <p:sldId id="2290" r:id="rId517"/>
    <p:sldId id="2291" r:id="rId518"/>
    <p:sldId id="2292" r:id="rId519"/>
    <p:sldId id="2293" r:id="rId520"/>
    <p:sldId id="2294" r:id="rId521"/>
    <p:sldId id="2295" r:id="rId522"/>
    <p:sldId id="2296" r:id="rId523"/>
    <p:sldId id="2297" r:id="rId524"/>
    <p:sldId id="2298" r:id="rId525"/>
    <p:sldId id="3037" r:id="rId526"/>
    <p:sldId id="3038" r:id="rId527"/>
    <p:sldId id="3039" r:id="rId528"/>
    <p:sldId id="3040" r:id="rId529"/>
    <p:sldId id="2303" r:id="rId530"/>
    <p:sldId id="2304" r:id="rId531"/>
    <p:sldId id="2305" r:id="rId532"/>
    <p:sldId id="2306" r:id="rId533"/>
    <p:sldId id="2307" r:id="rId534"/>
    <p:sldId id="2308" r:id="rId535"/>
    <p:sldId id="2309" r:id="rId536"/>
    <p:sldId id="2310" r:id="rId537"/>
    <p:sldId id="2311" r:id="rId538"/>
    <p:sldId id="2312" r:id="rId539"/>
    <p:sldId id="2313" r:id="rId540"/>
    <p:sldId id="2314" r:id="rId541"/>
    <p:sldId id="3041" r:id="rId542"/>
    <p:sldId id="3042" r:id="rId543"/>
    <p:sldId id="3043" r:id="rId544"/>
    <p:sldId id="3044" r:id="rId545"/>
    <p:sldId id="2318" r:id="rId546"/>
    <p:sldId id="3273" r:id="rId547"/>
    <p:sldId id="2320" r:id="rId548"/>
    <p:sldId id="2321" r:id="rId549"/>
    <p:sldId id="2322" r:id="rId550"/>
    <p:sldId id="2323" r:id="rId551"/>
    <p:sldId id="2324" r:id="rId552"/>
    <p:sldId id="2325" r:id="rId553"/>
    <p:sldId id="2326" r:id="rId554"/>
    <p:sldId id="2327" r:id="rId555"/>
    <p:sldId id="2328" r:id="rId556"/>
    <p:sldId id="2329" r:id="rId557"/>
    <p:sldId id="2330" r:id="rId558"/>
    <p:sldId id="2331" r:id="rId559"/>
    <p:sldId id="2332" r:id="rId560"/>
    <p:sldId id="2333" r:id="rId561"/>
    <p:sldId id="2334" r:id="rId562"/>
    <p:sldId id="2335" r:id="rId563"/>
    <p:sldId id="2336" r:id="rId564"/>
    <p:sldId id="2337" r:id="rId565"/>
    <p:sldId id="2338" r:id="rId566"/>
    <p:sldId id="2339" r:id="rId567"/>
    <p:sldId id="2340" r:id="rId568"/>
    <p:sldId id="2341" r:id="rId569"/>
    <p:sldId id="2342" r:id="rId570"/>
    <p:sldId id="2343" r:id="rId571"/>
    <p:sldId id="2344" r:id="rId572"/>
    <p:sldId id="2345" r:id="rId573"/>
    <p:sldId id="2346" r:id="rId574"/>
    <p:sldId id="2347" r:id="rId575"/>
    <p:sldId id="2348" r:id="rId576"/>
    <p:sldId id="2349" r:id="rId577"/>
    <p:sldId id="2350" r:id="rId578"/>
    <p:sldId id="2351" r:id="rId579"/>
    <p:sldId id="2352" r:id="rId580"/>
    <p:sldId id="3274" r:id="rId581"/>
    <p:sldId id="2354" r:id="rId582"/>
    <p:sldId id="2355" r:id="rId583"/>
    <p:sldId id="2356" r:id="rId584"/>
    <p:sldId id="2357" r:id="rId585"/>
    <p:sldId id="2358" r:id="rId586"/>
    <p:sldId id="2359" r:id="rId587"/>
    <p:sldId id="2360" r:id="rId588"/>
    <p:sldId id="3045" r:id="rId589"/>
    <p:sldId id="3262" r:id="rId590"/>
    <p:sldId id="3260" r:id="rId591"/>
    <p:sldId id="3261" r:id="rId592"/>
    <p:sldId id="3049" r:id="rId593"/>
    <p:sldId id="3050" r:id="rId594"/>
    <p:sldId id="3051" r:id="rId595"/>
    <p:sldId id="2367" r:id="rId596"/>
    <p:sldId id="2368" r:id="rId597"/>
    <p:sldId id="2369" r:id="rId598"/>
    <p:sldId id="2370" r:id="rId599"/>
    <p:sldId id="2371" r:id="rId600"/>
    <p:sldId id="2372" r:id="rId601"/>
    <p:sldId id="2373" r:id="rId602"/>
    <p:sldId id="2374" r:id="rId603"/>
    <p:sldId id="2375" r:id="rId604"/>
    <p:sldId id="2376" r:id="rId605"/>
    <p:sldId id="2377" r:id="rId606"/>
    <p:sldId id="3052" r:id="rId607"/>
    <p:sldId id="3053" r:id="rId608"/>
    <p:sldId id="3054" r:id="rId609"/>
    <p:sldId id="3055" r:id="rId610"/>
    <p:sldId id="3056" r:id="rId611"/>
    <p:sldId id="3057" r:id="rId612"/>
    <p:sldId id="3058" r:id="rId613"/>
    <p:sldId id="3059" r:id="rId614"/>
    <p:sldId id="3060" r:id="rId615"/>
    <p:sldId id="3061" r:id="rId616"/>
    <p:sldId id="3063" r:id="rId617"/>
    <p:sldId id="3064" r:id="rId618"/>
    <p:sldId id="3065" r:id="rId619"/>
    <p:sldId id="3066" r:id="rId620"/>
    <p:sldId id="3067" r:id="rId621"/>
    <p:sldId id="3068" r:id="rId622"/>
    <p:sldId id="2397" r:id="rId623"/>
    <p:sldId id="2398" r:id="rId624"/>
    <p:sldId id="2399" r:id="rId625"/>
    <p:sldId id="2400" r:id="rId626"/>
    <p:sldId id="2401" r:id="rId627"/>
    <p:sldId id="3069" r:id="rId628"/>
    <p:sldId id="3070" r:id="rId629"/>
    <p:sldId id="3071" r:id="rId630"/>
    <p:sldId id="3072" r:id="rId631"/>
    <p:sldId id="3073" r:id="rId632"/>
    <p:sldId id="3074" r:id="rId633"/>
    <p:sldId id="2407" r:id="rId634"/>
    <p:sldId id="2408" r:id="rId635"/>
    <p:sldId id="2409" r:id="rId636"/>
    <p:sldId id="2410" r:id="rId637"/>
    <p:sldId id="2411" r:id="rId638"/>
    <p:sldId id="2412" r:id="rId639"/>
    <p:sldId id="2413" r:id="rId640"/>
    <p:sldId id="2414" r:id="rId641"/>
    <p:sldId id="2415" r:id="rId642"/>
    <p:sldId id="2416" r:id="rId643"/>
    <p:sldId id="2417" r:id="rId644"/>
    <p:sldId id="3075" r:id="rId645"/>
    <p:sldId id="3076" r:id="rId646"/>
    <p:sldId id="3077" r:id="rId647"/>
    <p:sldId id="3078" r:id="rId648"/>
    <p:sldId id="3079" r:id="rId649"/>
    <p:sldId id="3080" r:id="rId650"/>
    <p:sldId id="3081" r:id="rId651"/>
    <p:sldId id="3082" r:id="rId652"/>
    <p:sldId id="3083" r:id="rId653"/>
    <p:sldId id="3084" r:id="rId654"/>
    <p:sldId id="3085" r:id="rId655"/>
    <p:sldId id="2438" r:id="rId656"/>
    <p:sldId id="3275" r:id="rId657"/>
    <p:sldId id="2440" r:id="rId658"/>
    <p:sldId id="2441" r:id="rId659"/>
    <p:sldId id="2442" r:id="rId660"/>
    <p:sldId id="2443" r:id="rId661"/>
    <p:sldId id="2444" r:id="rId662"/>
    <p:sldId id="2445" r:id="rId663"/>
    <p:sldId id="2446" r:id="rId664"/>
    <p:sldId id="3086" r:id="rId665"/>
    <p:sldId id="3087" r:id="rId666"/>
    <p:sldId id="3088" r:id="rId667"/>
    <p:sldId id="3089" r:id="rId668"/>
    <p:sldId id="2451" r:id="rId669"/>
    <p:sldId id="2452" r:id="rId670"/>
    <p:sldId id="2453" r:id="rId671"/>
    <p:sldId id="2454" r:id="rId672"/>
    <p:sldId id="2455" r:id="rId673"/>
    <p:sldId id="2456" r:id="rId674"/>
    <p:sldId id="3090" r:id="rId675"/>
    <p:sldId id="3091" r:id="rId676"/>
    <p:sldId id="3092" r:id="rId677"/>
    <p:sldId id="3093" r:id="rId678"/>
    <p:sldId id="2461" r:id="rId679"/>
    <p:sldId id="2462" r:id="rId680"/>
    <p:sldId id="2463" r:id="rId681"/>
    <p:sldId id="2464" r:id="rId682"/>
    <p:sldId id="2465" r:id="rId683"/>
    <p:sldId id="3094" r:id="rId684"/>
    <p:sldId id="3095" r:id="rId685"/>
    <p:sldId id="3096" r:id="rId686"/>
    <p:sldId id="3097" r:id="rId687"/>
    <p:sldId id="2470" r:id="rId688"/>
    <p:sldId id="2471" r:id="rId689"/>
    <p:sldId id="2472" r:id="rId690"/>
    <p:sldId id="2473" r:id="rId691"/>
    <p:sldId id="2474" r:id="rId692"/>
    <p:sldId id="2475" r:id="rId693"/>
    <p:sldId id="2476" r:id="rId694"/>
    <p:sldId id="2477" r:id="rId695"/>
    <p:sldId id="2478" r:id="rId696"/>
    <p:sldId id="2479" r:id="rId697"/>
    <p:sldId id="2480" r:id="rId698"/>
    <p:sldId id="2481" r:id="rId699"/>
    <p:sldId id="3098" r:id="rId700"/>
    <p:sldId id="3099" r:id="rId701"/>
    <p:sldId id="3100" r:id="rId702"/>
    <p:sldId id="3101" r:id="rId703"/>
    <p:sldId id="2482" r:id="rId704"/>
    <p:sldId id="2483" r:id="rId705"/>
    <p:sldId id="2484" r:id="rId706"/>
    <p:sldId id="2485" r:id="rId707"/>
    <p:sldId id="2486" r:id="rId708"/>
    <p:sldId id="3102" r:id="rId709"/>
    <p:sldId id="3103" r:id="rId710"/>
    <p:sldId id="3104" r:id="rId711"/>
    <p:sldId id="3105" r:id="rId712"/>
    <p:sldId id="2491" r:id="rId713"/>
    <p:sldId id="2492" r:id="rId714"/>
    <p:sldId id="2493" r:id="rId715"/>
    <p:sldId id="2494" r:id="rId716"/>
    <p:sldId id="3106" r:id="rId717"/>
    <p:sldId id="3107" r:id="rId718"/>
    <p:sldId id="3108" r:id="rId719"/>
    <p:sldId id="2499" r:id="rId720"/>
    <p:sldId id="2500" r:id="rId721"/>
    <p:sldId id="2501" r:id="rId722"/>
    <p:sldId id="3109" r:id="rId723"/>
    <p:sldId id="3110" r:id="rId724"/>
    <p:sldId id="3111" r:id="rId725"/>
    <p:sldId id="2506" r:id="rId726"/>
    <p:sldId id="2507" r:id="rId727"/>
    <p:sldId id="2508" r:id="rId728"/>
    <p:sldId id="2509" r:id="rId729"/>
    <p:sldId id="2510" r:id="rId730"/>
    <p:sldId id="3112" r:id="rId731"/>
    <p:sldId id="3113" r:id="rId732"/>
    <p:sldId id="3114" r:id="rId733"/>
    <p:sldId id="3115" r:id="rId734"/>
    <p:sldId id="3116" r:id="rId735"/>
    <p:sldId id="3117" r:id="rId736"/>
    <p:sldId id="3257" r:id="rId737"/>
    <p:sldId id="3119" r:id="rId738"/>
    <p:sldId id="2523" r:id="rId739"/>
    <p:sldId id="2524" r:id="rId740"/>
    <p:sldId id="2525" r:id="rId741"/>
    <p:sldId id="2526" r:id="rId742"/>
    <p:sldId id="2527" r:id="rId743"/>
    <p:sldId id="2528" r:id="rId744"/>
    <p:sldId id="2529" r:id="rId745"/>
    <p:sldId id="3120" r:id="rId746"/>
    <p:sldId id="3121" r:id="rId747"/>
    <p:sldId id="3122" r:id="rId748"/>
    <p:sldId id="3123" r:id="rId749"/>
    <p:sldId id="3124" r:id="rId750"/>
    <p:sldId id="3125" r:id="rId751"/>
    <p:sldId id="3126" r:id="rId752"/>
    <p:sldId id="3127" r:id="rId753"/>
    <p:sldId id="3258" r:id="rId754"/>
    <p:sldId id="3129" r:id="rId755"/>
    <p:sldId id="2534" r:id="rId756"/>
    <p:sldId id="2535" r:id="rId757"/>
    <p:sldId id="2536" r:id="rId758"/>
    <p:sldId id="2537" r:id="rId759"/>
    <p:sldId id="3276" r:id="rId760"/>
    <p:sldId id="2539" r:id="rId761"/>
    <p:sldId id="2540" r:id="rId762"/>
    <p:sldId id="2541" r:id="rId763"/>
    <p:sldId id="2542" r:id="rId764"/>
    <p:sldId id="2543" r:id="rId765"/>
    <p:sldId id="2544" r:id="rId766"/>
    <p:sldId id="2545" r:id="rId767"/>
    <p:sldId id="2546" r:id="rId768"/>
    <p:sldId id="2547" r:id="rId769"/>
    <p:sldId id="2548" r:id="rId770"/>
    <p:sldId id="2549" r:id="rId771"/>
    <p:sldId id="2550" r:id="rId772"/>
    <p:sldId id="2551" r:id="rId773"/>
    <p:sldId id="2553" r:id="rId774"/>
    <p:sldId id="2554" r:id="rId775"/>
    <p:sldId id="2555" r:id="rId776"/>
    <p:sldId id="2556" r:id="rId777"/>
    <p:sldId id="2557" r:id="rId778"/>
    <p:sldId id="2558" r:id="rId779"/>
    <p:sldId id="2559" r:id="rId780"/>
    <p:sldId id="2560" r:id="rId781"/>
    <p:sldId id="2561" r:id="rId782"/>
    <p:sldId id="2562" r:id="rId783"/>
    <p:sldId id="2563" r:id="rId784"/>
    <p:sldId id="2564" r:id="rId785"/>
    <p:sldId id="2565" r:id="rId786"/>
    <p:sldId id="2566" r:id="rId787"/>
    <p:sldId id="2567" r:id="rId788"/>
    <p:sldId id="2568" r:id="rId789"/>
    <p:sldId id="2569" r:id="rId790"/>
    <p:sldId id="2570" r:id="rId791"/>
    <p:sldId id="2571" r:id="rId792"/>
    <p:sldId id="2572" r:id="rId793"/>
    <p:sldId id="2573" r:id="rId794"/>
    <p:sldId id="2574" r:id="rId795"/>
    <p:sldId id="3130" r:id="rId796"/>
    <p:sldId id="3131" r:id="rId797"/>
    <p:sldId id="3132" r:id="rId798"/>
    <p:sldId id="3133" r:id="rId799"/>
    <p:sldId id="3134" r:id="rId800"/>
    <p:sldId id="3135" r:id="rId801"/>
    <p:sldId id="3136" r:id="rId802"/>
    <p:sldId id="3137" r:id="rId803"/>
    <p:sldId id="2581" r:id="rId804"/>
    <p:sldId id="2582" r:id="rId805"/>
    <p:sldId id="2583" r:id="rId806"/>
    <p:sldId id="2584" r:id="rId807"/>
    <p:sldId id="2585" r:id="rId808"/>
    <p:sldId id="3138" r:id="rId809"/>
    <p:sldId id="3139" r:id="rId810"/>
    <p:sldId id="3140" r:id="rId811"/>
    <p:sldId id="3141" r:id="rId812"/>
    <p:sldId id="3142" r:id="rId813"/>
    <p:sldId id="3143" r:id="rId814"/>
    <p:sldId id="3144" r:id="rId815"/>
    <p:sldId id="3145" r:id="rId816"/>
    <p:sldId id="2594" r:id="rId817"/>
    <p:sldId id="3277" r:id="rId818"/>
    <p:sldId id="2596" r:id="rId819"/>
    <p:sldId id="2597" r:id="rId820"/>
    <p:sldId id="2598" r:id="rId821"/>
    <p:sldId id="2599" r:id="rId822"/>
    <p:sldId id="2600" r:id="rId823"/>
    <p:sldId id="2601" r:id="rId824"/>
    <p:sldId id="2602" r:id="rId825"/>
    <p:sldId id="2603" r:id="rId826"/>
    <p:sldId id="2604" r:id="rId827"/>
    <p:sldId id="2605" r:id="rId828"/>
    <p:sldId id="2606" r:id="rId829"/>
    <p:sldId id="2607" r:id="rId830"/>
    <p:sldId id="3146" r:id="rId831"/>
    <p:sldId id="3147" r:id="rId832"/>
    <p:sldId id="3148" r:id="rId833"/>
    <p:sldId id="3149" r:id="rId834"/>
    <p:sldId id="3150" r:id="rId835"/>
    <p:sldId id="2612" r:id="rId836"/>
    <p:sldId id="2613" r:id="rId837"/>
    <p:sldId id="2614" r:id="rId838"/>
    <p:sldId id="2615" r:id="rId839"/>
    <p:sldId id="3151" r:id="rId840"/>
    <p:sldId id="3152" r:id="rId841"/>
    <p:sldId id="3153" r:id="rId842"/>
    <p:sldId id="3154" r:id="rId843"/>
    <p:sldId id="3155" r:id="rId844"/>
    <p:sldId id="3156" r:id="rId845"/>
    <p:sldId id="2622" r:id="rId846"/>
    <p:sldId id="2623" r:id="rId847"/>
    <p:sldId id="2624" r:id="rId848"/>
    <p:sldId id="2625" r:id="rId849"/>
    <p:sldId id="2626" r:id="rId850"/>
    <p:sldId id="2627" r:id="rId851"/>
    <p:sldId id="2628" r:id="rId852"/>
    <p:sldId id="3157" r:id="rId853"/>
    <p:sldId id="3158" r:id="rId854"/>
    <p:sldId id="3159" r:id="rId855"/>
    <p:sldId id="2632" r:id="rId856"/>
    <p:sldId id="2633" r:id="rId857"/>
    <p:sldId id="2634" r:id="rId858"/>
    <p:sldId id="3160" r:id="rId859"/>
    <p:sldId id="3161" r:id="rId860"/>
    <p:sldId id="3162" r:id="rId861"/>
    <p:sldId id="3163" r:id="rId862"/>
    <p:sldId id="3164" r:id="rId863"/>
    <p:sldId id="3165" r:id="rId864"/>
    <p:sldId id="3166" r:id="rId865"/>
    <p:sldId id="3167" r:id="rId866"/>
    <p:sldId id="2826" r:id="rId867"/>
    <p:sldId id="2827" r:id="rId868"/>
    <p:sldId id="2828" r:id="rId869"/>
    <p:sldId id="3281" r:id="rId870"/>
    <p:sldId id="2830" r:id="rId871"/>
    <p:sldId id="2831" r:id="rId872"/>
    <p:sldId id="2832" r:id="rId873"/>
    <p:sldId id="2833" r:id="rId874"/>
    <p:sldId id="2834" r:id="rId875"/>
    <p:sldId id="2835" r:id="rId876"/>
    <p:sldId id="2836" r:id="rId877"/>
    <p:sldId id="2837" r:id="rId878"/>
    <p:sldId id="2838" r:id="rId879"/>
    <p:sldId id="2839" r:id="rId880"/>
    <p:sldId id="2840" r:id="rId881"/>
    <p:sldId id="2841" r:id="rId882"/>
    <p:sldId id="2842" r:id="rId883"/>
    <p:sldId id="2843" r:id="rId884"/>
    <p:sldId id="2844" r:id="rId885"/>
    <p:sldId id="2845" r:id="rId886"/>
    <p:sldId id="2846" r:id="rId887"/>
    <p:sldId id="2847" r:id="rId888"/>
    <p:sldId id="2848" r:id="rId889"/>
    <p:sldId id="2849" r:id="rId890"/>
    <p:sldId id="2850" r:id="rId891"/>
    <p:sldId id="2851" r:id="rId892"/>
    <p:sldId id="2852" r:id="rId893"/>
    <p:sldId id="2853" r:id="rId894"/>
    <p:sldId id="2854" r:id="rId895"/>
    <p:sldId id="3282" r:id="rId896"/>
    <p:sldId id="2856" r:id="rId897"/>
    <p:sldId id="2857" r:id="rId898"/>
    <p:sldId id="2858" r:id="rId899"/>
    <p:sldId id="2859" r:id="rId900"/>
    <p:sldId id="2860" r:id="rId901"/>
    <p:sldId id="2861" r:id="rId902"/>
    <p:sldId id="2862" r:id="rId903"/>
    <p:sldId id="2863" r:id="rId904"/>
    <p:sldId id="2864" r:id="rId905"/>
    <p:sldId id="2865" r:id="rId906"/>
    <p:sldId id="2866" r:id="rId907"/>
    <p:sldId id="2867" r:id="rId908"/>
    <p:sldId id="2868" r:id="rId909"/>
    <p:sldId id="2869" r:id="rId910"/>
    <p:sldId id="2870" r:id="rId911"/>
    <p:sldId id="2871" r:id="rId912"/>
    <p:sldId id="2872" r:id="rId913"/>
    <p:sldId id="2873" r:id="rId914"/>
    <p:sldId id="2874" r:id="rId915"/>
    <p:sldId id="2875" r:id="rId916"/>
    <p:sldId id="3229" r:id="rId917"/>
    <p:sldId id="3230" r:id="rId918"/>
    <p:sldId id="3231" r:id="rId919"/>
    <p:sldId id="3232" r:id="rId920"/>
    <p:sldId id="2878" r:id="rId921"/>
    <p:sldId id="2879" r:id="rId922"/>
    <p:sldId id="2880" r:id="rId923"/>
    <p:sldId id="2881" r:id="rId924"/>
    <p:sldId id="3233" r:id="rId925"/>
    <p:sldId id="3234" r:id="rId926"/>
    <p:sldId id="3236" r:id="rId927"/>
    <p:sldId id="2884" r:id="rId928"/>
    <p:sldId id="2885" r:id="rId929"/>
    <p:sldId id="2886" r:id="rId930"/>
    <p:sldId id="2887" r:id="rId931"/>
    <p:sldId id="3237" r:id="rId932"/>
    <p:sldId id="3238" r:id="rId933"/>
    <p:sldId id="3240" r:id="rId934"/>
    <p:sldId id="2890" r:id="rId935"/>
    <p:sldId id="2891" r:id="rId936"/>
    <p:sldId id="2892" r:id="rId937"/>
    <p:sldId id="3241" r:id="rId938"/>
    <p:sldId id="3242" r:id="rId939"/>
    <p:sldId id="3244" r:id="rId940"/>
    <p:sldId id="2895" r:id="rId941"/>
    <p:sldId id="2896" r:id="rId942"/>
    <p:sldId id="2897" r:id="rId943"/>
    <p:sldId id="3245" r:id="rId944"/>
    <p:sldId id="3246" r:id="rId945"/>
    <p:sldId id="3248" r:id="rId946"/>
    <p:sldId id="2900" r:id="rId947"/>
    <p:sldId id="2901" r:id="rId948"/>
    <p:sldId id="2902" r:id="rId949"/>
    <p:sldId id="2903" r:id="rId950"/>
    <p:sldId id="3249" r:id="rId951"/>
    <p:sldId id="3250" r:id="rId952"/>
    <p:sldId id="3252" r:id="rId953"/>
    <p:sldId id="2906" r:id="rId954"/>
    <p:sldId id="2907" r:id="rId955"/>
    <p:sldId id="2908" r:id="rId956"/>
    <p:sldId id="2909" r:id="rId957"/>
    <p:sldId id="2910" r:id="rId958"/>
    <p:sldId id="2911" r:id="rId959"/>
    <p:sldId id="2912" r:id="rId960"/>
    <p:sldId id="2915" r:id="rId961"/>
    <p:sldId id="2916" r:id="rId962"/>
    <p:sldId id="2917" r:id="rId963"/>
    <p:sldId id="2920" r:id="rId964"/>
    <p:sldId id="2921" r:id="rId965"/>
    <p:sldId id="2922" r:id="rId966"/>
    <p:sldId id="2923" r:id="rId967"/>
    <p:sldId id="2924" r:id="rId968"/>
    <p:sldId id="2925" r:id="rId969"/>
    <p:sldId id="2926" r:id="rId970"/>
    <p:sldId id="2927" r:id="rId971"/>
    <p:sldId id="2928" r:id="rId972"/>
    <p:sldId id="2929" r:id="rId973"/>
    <p:sldId id="2930" r:id="rId974"/>
    <p:sldId id="2931" r:id="rId975"/>
    <p:sldId id="2932" r:id="rId976"/>
    <p:sldId id="2933" r:id="rId977"/>
    <p:sldId id="2934" r:id="rId978"/>
    <p:sldId id="2935" r:id="rId979"/>
    <p:sldId id="2936" r:id="rId980"/>
    <p:sldId id="2937" r:id="rId981"/>
    <p:sldId id="2938" r:id="rId982"/>
    <p:sldId id="2939" r:id="rId983"/>
    <p:sldId id="2940" r:id="rId984"/>
    <p:sldId id="2941" r:id="rId985"/>
    <p:sldId id="2942" r:id="rId986"/>
    <p:sldId id="2943" r:id="rId987"/>
    <p:sldId id="2944" r:id="rId988"/>
    <p:sldId id="2945" r:id="rId989"/>
    <p:sldId id="3283" r:id="rId990"/>
    <p:sldId id="2947" r:id="rId991"/>
    <p:sldId id="2948" r:id="rId992"/>
    <p:sldId id="2949" r:id="rId993"/>
    <p:sldId id="2950" r:id="rId994"/>
    <p:sldId id="2951" r:id="rId995"/>
    <p:sldId id="2952" r:id="rId996"/>
    <p:sldId id="2953" r:id="rId997"/>
    <p:sldId id="2954" r:id="rId998"/>
    <p:sldId id="2955" r:id="rId999"/>
    <p:sldId id="2956" r:id="rId1000"/>
    <p:sldId id="2957" r:id="rId1001"/>
    <p:sldId id="2958" r:id="rId1002"/>
    <p:sldId id="2959" r:id="rId1003"/>
    <p:sldId id="2960" r:id="rId1004"/>
    <p:sldId id="2961" r:id="rId1005"/>
    <p:sldId id="2962" r:id="rId1006"/>
    <p:sldId id="2963" r:id="rId1007"/>
    <p:sldId id="2964" r:id="rId1008"/>
    <p:sldId id="2965" r:id="rId1009"/>
    <p:sldId id="2966" r:id="rId1010"/>
    <p:sldId id="2967" r:id="rId1011"/>
    <p:sldId id="2968" r:id="rId1012"/>
    <p:sldId id="2969" r:id="rId1013"/>
    <p:sldId id="2970" r:id="rId1014"/>
    <p:sldId id="2971" r:id="rId1015"/>
    <p:sldId id="2972" r:id="rId1016"/>
    <p:sldId id="2973" r:id="rId1017"/>
    <p:sldId id="2974" r:id="rId1018"/>
    <p:sldId id="2975" r:id="rId1019"/>
    <p:sldId id="2976" r:id="rId1020"/>
    <p:sldId id="2977" r:id="rId1021"/>
    <p:sldId id="2978" r:id="rId1022"/>
    <p:sldId id="2979" r:id="rId1023"/>
    <p:sldId id="2980" r:id="rId1024"/>
    <p:sldId id="2981" r:id="rId1025"/>
    <p:sldId id="2982" r:id="rId1026"/>
    <p:sldId id="3287" r:id="rId1027"/>
  </p:sldIdLst>
  <p:sldSz cx="12192000" cy="6858000"/>
  <p:notesSz cx="6858000" cy="9144000"/>
  <p:custDataLst>
    <p:tags r:id="rId10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2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3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4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2 Multiple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A33"/>
    <a:srgbClr val="BC2323"/>
    <a:srgbClr val="1D4B74"/>
    <a:srgbClr val="971B1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EC71A-9560-4E72-BCF0-BCCA591D96C9}" v="53" dt="2019-02-14T19:53:10.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viewProps" Target="viewProps.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357" Type="http://schemas.openxmlformats.org/officeDocument/2006/relationships/slide" Target="slides/slide353.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270" Type="http://schemas.openxmlformats.org/officeDocument/2006/relationships/slide" Target="slides/slide266.xml"/><Relationship Id="rId936" Type="http://schemas.openxmlformats.org/officeDocument/2006/relationships/slide" Target="slides/slide932.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microsoft.com/office/2015/10/relationships/revisionInfo" Target="revisionInfo.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49" Type="http://schemas.openxmlformats.org/officeDocument/2006/relationships/slide" Target="slides/slide45.xml"/><Relationship Id="rId114" Type="http://schemas.openxmlformats.org/officeDocument/2006/relationships/slide" Target="slides/slide110.xml"/><Relationship Id="rId296" Type="http://schemas.openxmlformats.org/officeDocument/2006/relationships/slide" Target="slides/slide292.xml"/><Relationship Id="rId461" Type="http://schemas.openxmlformats.org/officeDocument/2006/relationships/slide" Target="slides/slide457.xml"/><Relationship Id="rId517" Type="http://schemas.openxmlformats.org/officeDocument/2006/relationships/slide" Target="slides/slide513.xml"/><Relationship Id="rId559" Type="http://schemas.openxmlformats.org/officeDocument/2006/relationships/slide" Target="slides/slide555.xml"/><Relationship Id="rId724" Type="http://schemas.openxmlformats.org/officeDocument/2006/relationships/slide" Target="slides/slide720.xml"/><Relationship Id="rId766" Type="http://schemas.openxmlformats.org/officeDocument/2006/relationships/slide" Target="slides/slide762.xml"/><Relationship Id="rId931" Type="http://schemas.openxmlformats.org/officeDocument/2006/relationships/slide" Target="slides/slide927.xml"/><Relationship Id="rId60" Type="http://schemas.openxmlformats.org/officeDocument/2006/relationships/slide" Target="slides/slide56.xml"/><Relationship Id="rId156" Type="http://schemas.openxmlformats.org/officeDocument/2006/relationships/slide" Target="slides/slide152.xml"/><Relationship Id="rId198" Type="http://schemas.openxmlformats.org/officeDocument/2006/relationships/slide" Target="slides/slide194.xml"/><Relationship Id="rId321" Type="http://schemas.openxmlformats.org/officeDocument/2006/relationships/slide" Target="slides/slide317.xml"/><Relationship Id="rId363" Type="http://schemas.openxmlformats.org/officeDocument/2006/relationships/slide" Target="slides/slide359.xml"/><Relationship Id="rId419" Type="http://schemas.openxmlformats.org/officeDocument/2006/relationships/slide" Target="slides/slide415.xml"/><Relationship Id="rId570" Type="http://schemas.openxmlformats.org/officeDocument/2006/relationships/slide" Target="slides/slide566.xml"/><Relationship Id="rId626" Type="http://schemas.openxmlformats.org/officeDocument/2006/relationships/slide" Target="slides/slide622.xml"/><Relationship Id="rId973" Type="http://schemas.openxmlformats.org/officeDocument/2006/relationships/slide" Target="slides/slide969.xml"/><Relationship Id="rId1007" Type="http://schemas.openxmlformats.org/officeDocument/2006/relationships/slide" Target="slides/slide1003.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33" Type="http://schemas.openxmlformats.org/officeDocument/2006/relationships/slide" Target="slides/slide829.xml"/><Relationship Id="rId875" Type="http://schemas.openxmlformats.org/officeDocument/2006/relationships/slide" Target="slides/slide871.xml"/><Relationship Id="rId18" Type="http://schemas.openxmlformats.org/officeDocument/2006/relationships/slide" Target="slides/slide14.xml"/><Relationship Id="rId265" Type="http://schemas.openxmlformats.org/officeDocument/2006/relationships/slide" Target="slides/slide261.xml"/><Relationship Id="rId472" Type="http://schemas.openxmlformats.org/officeDocument/2006/relationships/slide" Target="slides/slide468.xml"/><Relationship Id="rId528" Type="http://schemas.openxmlformats.org/officeDocument/2006/relationships/slide" Target="slides/slide524.xml"/><Relationship Id="rId735" Type="http://schemas.openxmlformats.org/officeDocument/2006/relationships/slide" Target="slides/slide731.xml"/><Relationship Id="rId900" Type="http://schemas.openxmlformats.org/officeDocument/2006/relationships/slide" Target="slides/slide896.xml"/><Relationship Id="rId942" Type="http://schemas.openxmlformats.org/officeDocument/2006/relationships/slide" Target="slides/slide938.xml"/><Relationship Id="rId125" Type="http://schemas.openxmlformats.org/officeDocument/2006/relationships/slide" Target="slides/slide121.xml"/><Relationship Id="rId167" Type="http://schemas.openxmlformats.org/officeDocument/2006/relationships/slide" Target="slides/slide163.xml"/><Relationship Id="rId332" Type="http://schemas.openxmlformats.org/officeDocument/2006/relationships/slide" Target="slides/slide328.xml"/><Relationship Id="rId374" Type="http://schemas.openxmlformats.org/officeDocument/2006/relationships/slide" Target="slides/slide370.xml"/><Relationship Id="rId581" Type="http://schemas.openxmlformats.org/officeDocument/2006/relationships/slide" Target="slides/slide577.xml"/><Relationship Id="rId777" Type="http://schemas.openxmlformats.org/officeDocument/2006/relationships/slide" Target="slides/slide773.xml"/><Relationship Id="rId984" Type="http://schemas.openxmlformats.org/officeDocument/2006/relationships/slide" Target="slides/slide980.xml"/><Relationship Id="rId1018" Type="http://schemas.openxmlformats.org/officeDocument/2006/relationships/slide" Target="slides/slide1014.xml"/><Relationship Id="rId71" Type="http://schemas.openxmlformats.org/officeDocument/2006/relationships/slide" Target="slides/slide67.xml"/><Relationship Id="rId234" Type="http://schemas.openxmlformats.org/officeDocument/2006/relationships/slide" Target="slides/slide230.xml"/><Relationship Id="rId637" Type="http://schemas.openxmlformats.org/officeDocument/2006/relationships/slide" Target="slides/slide633.xml"/><Relationship Id="rId679" Type="http://schemas.openxmlformats.org/officeDocument/2006/relationships/slide" Target="slides/slide675.xml"/><Relationship Id="rId802" Type="http://schemas.openxmlformats.org/officeDocument/2006/relationships/slide" Target="slides/slide798.xml"/><Relationship Id="rId844" Type="http://schemas.openxmlformats.org/officeDocument/2006/relationships/slide" Target="slides/slide840.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276" Type="http://schemas.openxmlformats.org/officeDocument/2006/relationships/slide" Target="slides/slide272.xml"/><Relationship Id="rId441" Type="http://schemas.openxmlformats.org/officeDocument/2006/relationships/slide" Target="slides/slide437.xml"/><Relationship Id="rId483" Type="http://schemas.openxmlformats.org/officeDocument/2006/relationships/slide" Target="slides/slide479.xml"/><Relationship Id="rId539" Type="http://schemas.openxmlformats.org/officeDocument/2006/relationships/slide" Target="slides/slide535.xml"/><Relationship Id="rId690" Type="http://schemas.openxmlformats.org/officeDocument/2006/relationships/slide" Target="slides/slide686.xml"/><Relationship Id="rId704" Type="http://schemas.openxmlformats.org/officeDocument/2006/relationships/slide" Target="slides/slide700.xml"/><Relationship Id="rId746" Type="http://schemas.openxmlformats.org/officeDocument/2006/relationships/slide" Target="slides/slide742.xml"/><Relationship Id="rId911" Type="http://schemas.openxmlformats.org/officeDocument/2006/relationships/slide" Target="slides/slide907.xml"/><Relationship Id="rId40" Type="http://schemas.openxmlformats.org/officeDocument/2006/relationships/slide" Target="slides/slide36.xml"/><Relationship Id="rId136" Type="http://schemas.openxmlformats.org/officeDocument/2006/relationships/slide" Target="slides/slide132.xml"/><Relationship Id="rId178" Type="http://schemas.openxmlformats.org/officeDocument/2006/relationships/slide" Target="slides/slide174.xml"/><Relationship Id="rId301" Type="http://schemas.openxmlformats.org/officeDocument/2006/relationships/slide" Target="slides/slide297.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53" Type="http://schemas.openxmlformats.org/officeDocument/2006/relationships/slide" Target="slides/slide949.xml"/><Relationship Id="rId995" Type="http://schemas.openxmlformats.org/officeDocument/2006/relationships/slide" Target="slides/slide991.xml"/><Relationship Id="rId1029" Type="http://schemas.openxmlformats.org/officeDocument/2006/relationships/handoutMaster" Target="handoutMasters/handoutMaster1.xml"/><Relationship Id="rId82" Type="http://schemas.openxmlformats.org/officeDocument/2006/relationships/slide" Target="slides/slide78.xml"/><Relationship Id="rId203" Type="http://schemas.openxmlformats.org/officeDocument/2006/relationships/slide" Target="slides/slide199.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648" Type="http://schemas.openxmlformats.org/officeDocument/2006/relationships/slide" Target="slides/slide644.xml"/><Relationship Id="rId813" Type="http://schemas.openxmlformats.org/officeDocument/2006/relationships/slide" Target="slides/slide809.xml"/><Relationship Id="rId855" Type="http://schemas.openxmlformats.org/officeDocument/2006/relationships/slide" Target="slides/slide851.xml"/><Relationship Id="rId245" Type="http://schemas.openxmlformats.org/officeDocument/2006/relationships/slide" Target="slides/slide241.xml"/><Relationship Id="rId287" Type="http://schemas.openxmlformats.org/officeDocument/2006/relationships/slide" Target="slides/slide283.xml"/><Relationship Id="rId410" Type="http://schemas.openxmlformats.org/officeDocument/2006/relationships/slide" Target="slides/slide406.xml"/><Relationship Id="rId452" Type="http://schemas.openxmlformats.org/officeDocument/2006/relationships/slide" Target="slides/slide448.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897" Type="http://schemas.openxmlformats.org/officeDocument/2006/relationships/slide" Target="slides/slide893.xml"/><Relationship Id="rId922" Type="http://schemas.openxmlformats.org/officeDocument/2006/relationships/slide" Target="slides/slide918.xml"/><Relationship Id="rId105" Type="http://schemas.openxmlformats.org/officeDocument/2006/relationships/slide" Target="slides/slide101.xml"/><Relationship Id="rId147" Type="http://schemas.openxmlformats.org/officeDocument/2006/relationships/slide" Target="slides/slide143.xml"/><Relationship Id="rId312" Type="http://schemas.openxmlformats.org/officeDocument/2006/relationships/slide" Target="slides/slide308.xml"/><Relationship Id="rId354" Type="http://schemas.openxmlformats.org/officeDocument/2006/relationships/slide" Target="slides/slide350.xml"/><Relationship Id="rId757" Type="http://schemas.openxmlformats.org/officeDocument/2006/relationships/slide" Target="slides/slide753.xml"/><Relationship Id="rId799" Type="http://schemas.openxmlformats.org/officeDocument/2006/relationships/slide" Target="slides/slide795.xml"/><Relationship Id="rId964" Type="http://schemas.openxmlformats.org/officeDocument/2006/relationships/slide" Target="slides/slide960.xml"/><Relationship Id="rId51" Type="http://schemas.openxmlformats.org/officeDocument/2006/relationships/slide" Target="slides/slide47.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561" Type="http://schemas.openxmlformats.org/officeDocument/2006/relationships/slide" Target="slides/slide557.xml"/><Relationship Id="rId617" Type="http://schemas.openxmlformats.org/officeDocument/2006/relationships/slide" Target="slides/slide613.xml"/><Relationship Id="rId659" Type="http://schemas.openxmlformats.org/officeDocument/2006/relationships/slide" Target="slides/slide655.xml"/><Relationship Id="rId824" Type="http://schemas.openxmlformats.org/officeDocument/2006/relationships/slide" Target="slides/slide820.xml"/><Relationship Id="rId866" Type="http://schemas.openxmlformats.org/officeDocument/2006/relationships/slide" Target="slides/slide862.xml"/><Relationship Id="rId214" Type="http://schemas.openxmlformats.org/officeDocument/2006/relationships/slide" Target="slides/slide210.xml"/><Relationship Id="rId256" Type="http://schemas.openxmlformats.org/officeDocument/2006/relationships/slide" Target="slides/slide252.xml"/><Relationship Id="rId298" Type="http://schemas.openxmlformats.org/officeDocument/2006/relationships/slide" Target="slides/slide294.xml"/><Relationship Id="rId421" Type="http://schemas.openxmlformats.org/officeDocument/2006/relationships/slide" Target="slides/slide417.xml"/><Relationship Id="rId463" Type="http://schemas.openxmlformats.org/officeDocument/2006/relationships/slide" Target="slides/slide459.xml"/><Relationship Id="rId519" Type="http://schemas.openxmlformats.org/officeDocument/2006/relationships/slide" Target="slides/slide515.xml"/><Relationship Id="rId670" Type="http://schemas.openxmlformats.org/officeDocument/2006/relationships/slide" Target="slides/slide666.xml"/><Relationship Id="rId116" Type="http://schemas.openxmlformats.org/officeDocument/2006/relationships/slide" Target="slides/slide112.xml"/><Relationship Id="rId158" Type="http://schemas.openxmlformats.org/officeDocument/2006/relationships/slide" Target="slides/slide154.xml"/><Relationship Id="rId323" Type="http://schemas.openxmlformats.org/officeDocument/2006/relationships/slide" Target="slides/slide319.xml"/><Relationship Id="rId530" Type="http://schemas.openxmlformats.org/officeDocument/2006/relationships/slide" Target="slides/slide526.xml"/><Relationship Id="rId726" Type="http://schemas.openxmlformats.org/officeDocument/2006/relationships/slide" Target="slides/slide722.xml"/><Relationship Id="rId768" Type="http://schemas.openxmlformats.org/officeDocument/2006/relationships/slide" Target="slides/slide764.xml"/><Relationship Id="rId933" Type="http://schemas.openxmlformats.org/officeDocument/2006/relationships/slide" Target="slides/slide929.xml"/><Relationship Id="rId975" Type="http://schemas.openxmlformats.org/officeDocument/2006/relationships/slide" Target="slides/slide971.xml"/><Relationship Id="rId1009" Type="http://schemas.openxmlformats.org/officeDocument/2006/relationships/slide" Target="slides/slide1005.xml"/><Relationship Id="rId20" Type="http://schemas.openxmlformats.org/officeDocument/2006/relationships/slide" Target="slides/slide16.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628" Type="http://schemas.openxmlformats.org/officeDocument/2006/relationships/slide" Target="slides/slide624.xml"/><Relationship Id="rId835" Type="http://schemas.openxmlformats.org/officeDocument/2006/relationships/slide" Target="slides/slide831.xml"/><Relationship Id="rId225" Type="http://schemas.openxmlformats.org/officeDocument/2006/relationships/slide" Target="slides/slide221.xml"/><Relationship Id="rId267" Type="http://schemas.openxmlformats.org/officeDocument/2006/relationships/slide" Target="slides/slide263.xml"/><Relationship Id="rId432" Type="http://schemas.openxmlformats.org/officeDocument/2006/relationships/slide" Target="slides/slide428.xml"/><Relationship Id="rId474" Type="http://schemas.openxmlformats.org/officeDocument/2006/relationships/slide" Target="slides/slide470.xml"/><Relationship Id="rId877" Type="http://schemas.openxmlformats.org/officeDocument/2006/relationships/slide" Target="slides/slide873.xml"/><Relationship Id="rId1020" Type="http://schemas.openxmlformats.org/officeDocument/2006/relationships/slide" Target="slides/slide1016.xml"/><Relationship Id="rId127" Type="http://schemas.openxmlformats.org/officeDocument/2006/relationships/slide" Target="slides/slide123.xml"/><Relationship Id="rId681" Type="http://schemas.openxmlformats.org/officeDocument/2006/relationships/slide" Target="slides/slide677.xml"/><Relationship Id="rId737" Type="http://schemas.openxmlformats.org/officeDocument/2006/relationships/slide" Target="slides/slide733.xml"/><Relationship Id="rId779" Type="http://schemas.openxmlformats.org/officeDocument/2006/relationships/slide" Target="slides/slide775.xml"/><Relationship Id="rId902" Type="http://schemas.openxmlformats.org/officeDocument/2006/relationships/slide" Target="slides/slide898.xml"/><Relationship Id="rId944" Type="http://schemas.openxmlformats.org/officeDocument/2006/relationships/slide" Target="slides/slide940.xml"/><Relationship Id="rId986" Type="http://schemas.openxmlformats.org/officeDocument/2006/relationships/slide" Target="slides/slide982.xml"/><Relationship Id="rId31" Type="http://schemas.openxmlformats.org/officeDocument/2006/relationships/slide" Target="slides/slide27.xml"/><Relationship Id="rId73" Type="http://schemas.openxmlformats.org/officeDocument/2006/relationships/slide" Target="slides/slide69.xml"/><Relationship Id="rId169" Type="http://schemas.openxmlformats.org/officeDocument/2006/relationships/slide" Target="slides/slide165.xml"/><Relationship Id="rId334" Type="http://schemas.openxmlformats.org/officeDocument/2006/relationships/slide" Target="slides/slide330.xml"/><Relationship Id="rId376" Type="http://schemas.openxmlformats.org/officeDocument/2006/relationships/slide" Target="slides/slide372.xml"/><Relationship Id="rId541" Type="http://schemas.openxmlformats.org/officeDocument/2006/relationships/slide" Target="slides/slide537.xml"/><Relationship Id="rId583" Type="http://schemas.openxmlformats.org/officeDocument/2006/relationships/slide" Target="slides/slide579.xml"/><Relationship Id="rId639" Type="http://schemas.openxmlformats.org/officeDocument/2006/relationships/slide" Target="slides/slide635.xml"/><Relationship Id="rId790" Type="http://schemas.openxmlformats.org/officeDocument/2006/relationships/slide" Target="slides/slide786.xml"/><Relationship Id="rId804" Type="http://schemas.openxmlformats.org/officeDocument/2006/relationships/slide" Target="slides/slide800.xml"/><Relationship Id="rId4" Type="http://schemas.openxmlformats.org/officeDocument/2006/relationships/slideMaster" Target="slideMasters/slideMaster1.xml"/><Relationship Id="rId180" Type="http://schemas.openxmlformats.org/officeDocument/2006/relationships/slide" Target="slides/slide176.xml"/><Relationship Id="rId236" Type="http://schemas.openxmlformats.org/officeDocument/2006/relationships/slide" Target="slides/slide232.xml"/><Relationship Id="rId278" Type="http://schemas.openxmlformats.org/officeDocument/2006/relationships/slide" Target="slides/slide274.xml"/><Relationship Id="rId401" Type="http://schemas.openxmlformats.org/officeDocument/2006/relationships/slide" Target="slides/slide397.xml"/><Relationship Id="rId443" Type="http://schemas.openxmlformats.org/officeDocument/2006/relationships/slide" Target="slides/slide439.xml"/><Relationship Id="rId650" Type="http://schemas.openxmlformats.org/officeDocument/2006/relationships/slide" Target="slides/slide646.xml"/><Relationship Id="rId846" Type="http://schemas.openxmlformats.org/officeDocument/2006/relationships/slide" Target="slides/slide842.xml"/><Relationship Id="rId888" Type="http://schemas.openxmlformats.org/officeDocument/2006/relationships/slide" Target="slides/slide884.xml"/><Relationship Id="rId1031" Type="http://schemas.openxmlformats.org/officeDocument/2006/relationships/presProps" Target="presProps.xml"/><Relationship Id="rId303" Type="http://schemas.openxmlformats.org/officeDocument/2006/relationships/slide" Target="slides/slide299.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748" Type="http://schemas.openxmlformats.org/officeDocument/2006/relationships/slide" Target="slides/slide744.xml"/><Relationship Id="rId913" Type="http://schemas.openxmlformats.org/officeDocument/2006/relationships/slide" Target="slides/slide909.xml"/><Relationship Id="rId955" Type="http://schemas.openxmlformats.org/officeDocument/2006/relationships/slide" Target="slides/slide951.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345" Type="http://schemas.openxmlformats.org/officeDocument/2006/relationships/slide" Target="slides/slide341.xml"/><Relationship Id="rId387" Type="http://schemas.openxmlformats.org/officeDocument/2006/relationships/slide" Target="slides/slide383.xml"/><Relationship Id="rId510" Type="http://schemas.openxmlformats.org/officeDocument/2006/relationships/slide" Target="slides/slide506.xml"/><Relationship Id="rId552" Type="http://schemas.openxmlformats.org/officeDocument/2006/relationships/slide" Target="slides/slide548.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997" Type="http://schemas.openxmlformats.org/officeDocument/2006/relationships/slide" Target="slides/slide993.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412" Type="http://schemas.openxmlformats.org/officeDocument/2006/relationships/slide" Target="slides/slide408.xml"/><Relationship Id="rId857" Type="http://schemas.openxmlformats.org/officeDocument/2006/relationships/slide" Target="slides/slide853.xml"/><Relationship Id="rId899" Type="http://schemas.openxmlformats.org/officeDocument/2006/relationships/slide" Target="slides/slide895.xml"/><Relationship Id="rId1000" Type="http://schemas.openxmlformats.org/officeDocument/2006/relationships/slide" Target="slides/slide996.xml"/><Relationship Id="rId107" Type="http://schemas.openxmlformats.org/officeDocument/2006/relationships/slide" Target="slides/slide103.xml"/><Relationship Id="rId289" Type="http://schemas.openxmlformats.org/officeDocument/2006/relationships/slide" Target="slides/slide285.xml"/><Relationship Id="rId454" Type="http://schemas.openxmlformats.org/officeDocument/2006/relationships/slide" Target="slides/slide450.xml"/><Relationship Id="rId496" Type="http://schemas.openxmlformats.org/officeDocument/2006/relationships/slide" Target="slides/slide492.xml"/><Relationship Id="rId661" Type="http://schemas.openxmlformats.org/officeDocument/2006/relationships/slide" Target="slides/slide657.xml"/><Relationship Id="rId717" Type="http://schemas.openxmlformats.org/officeDocument/2006/relationships/slide" Target="slides/slide713.xml"/><Relationship Id="rId759" Type="http://schemas.openxmlformats.org/officeDocument/2006/relationships/slide" Target="slides/slide755.xml"/><Relationship Id="rId924" Type="http://schemas.openxmlformats.org/officeDocument/2006/relationships/slide" Target="slides/slide920.xml"/><Relationship Id="rId966" Type="http://schemas.openxmlformats.org/officeDocument/2006/relationships/slide" Target="slides/slide962.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356" Type="http://schemas.openxmlformats.org/officeDocument/2006/relationships/slide" Target="slides/slide352.xml"/><Relationship Id="rId398" Type="http://schemas.openxmlformats.org/officeDocument/2006/relationships/slide" Target="slides/slide394.xml"/><Relationship Id="rId521" Type="http://schemas.openxmlformats.org/officeDocument/2006/relationships/slide" Target="slides/slide517.xml"/><Relationship Id="rId563" Type="http://schemas.openxmlformats.org/officeDocument/2006/relationships/slide" Target="slides/slide559.xml"/><Relationship Id="rId619" Type="http://schemas.openxmlformats.org/officeDocument/2006/relationships/slide" Target="slides/slide615.xml"/><Relationship Id="rId770" Type="http://schemas.openxmlformats.org/officeDocument/2006/relationships/slide" Target="slides/slide766.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423" Type="http://schemas.openxmlformats.org/officeDocument/2006/relationships/slide" Target="slides/slide419.xml"/><Relationship Id="rId826" Type="http://schemas.openxmlformats.org/officeDocument/2006/relationships/slide" Target="slides/slide822.xml"/><Relationship Id="rId868" Type="http://schemas.openxmlformats.org/officeDocument/2006/relationships/slide" Target="slides/slide864.xml"/><Relationship Id="rId1011" Type="http://schemas.openxmlformats.org/officeDocument/2006/relationships/slide" Target="slides/slide1007.xml"/><Relationship Id="rId258" Type="http://schemas.openxmlformats.org/officeDocument/2006/relationships/slide" Target="slides/slide254.xml"/><Relationship Id="rId465" Type="http://schemas.openxmlformats.org/officeDocument/2006/relationships/slide" Target="slides/slide461.xml"/><Relationship Id="rId630" Type="http://schemas.openxmlformats.org/officeDocument/2006/relationships/slide" Target="slides/slide626.xml"/><Relationship Id="rId672" Type="http://schemas.openxmlformats.org/officeDocument/2006/relationships/slide" Target="slides/slide668.xml"/><Relationship Id="rId728" Type="http://schemas.openxmlformats.org/officeDocument/2006/relationships/slide" Target="slides/slide724.xml"/><Relationship Id="rId935" Type="http://schemas.openxmlformats.org/officeDocument/2006/relationships/slide" Target="slides/slide931.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367" Type="http://schemas.openxmlformats.org/officeDocument/2006/relationships/slide" Target="slides/slide363.xml"/><Relationship Id="rId532" Type="http://schemas.openxmlformats.org/officeDocument/2006/relationships/slide" Target="slides/slide528.xml"/><Relationship Id="rId574" Type="http://schemas.openxmlformats.org/officeDocument/2006/relationships/slide" Target="slides/slide570.xml"/><Relationship Id="rId977" Type="http://schemas.openxmlformats.org/officeDocument/2006/relationships/slide" Target="slides/slide973.xml"/><Relationship Id="rId171" Type="http://schemas.openxmlformats.org/officeDocument/2006/relationships/slide" Target="slides/slide167.xml"/><Relationship Id="rId227" Type="http://schemas.openxmlformats.org/officeDocument/2006/relationships/slide" Target="slides/slide223.xml"/><Relationship Id="rId781" Type="http://schemas.openxmlformats.org/officeDocument/2006/relationships/slide" Target="slides/slide777.xml"/><Relationship Id="rId837" Type="http://schemas.openxmlformats.org/officeDocument/2006/relationships/slide" Target="slides/slide833.xml"/><Relationship Id="rId879" Type="http://schemas.openxmlformats.org/officeDocument/2006/relationships/slide" Target="slides/slide875.xml"/><Relationship Id="rId1022" Type="http://schemas.openxmlformats.org/officeDocument/2006/relationships/slide" Target="slides/slide1018.xml"/><Relationship Id="rId269" Type="http://schemas.openxmlformats.org/officeDocument/2006/relationships/slide" Target="slides/slide265.xml"/><Relationship Id="rId434" Type="http://schemas.openxmlformats.org/officeDocument/2006/relationships/slide" Target="slides/slide430.xml"/><Relationship Id="rId476" Type="http://schemas.openxmlformats.org/officeDocument/2006/relationships/slide" Target="slides/slide472.xml"/><Relationship Id="rId641" Type="http://schemas.openxmlformats.org/officeDocument/2006/relationships/slide" Target="slides/slide637.xml"/><Relationship Id="rId683" Type="http://schemas.openxmlformats.org/officeDocument/2006/relationships/slide" Target="slides/slide679.xml"/><Relationship Id="rId739" Type="http://schemas.openxmlformats.org/officeDocument/2006/relationships/slide" Target="slides/slide735.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501" Type="http://schemas.openxmlformats.org/officeDocument/2006/relationships/slide" Target="slides/slide497.xml"/><Relationship Id="rId543" Type="http://schemas.openxmlformats.org/officeDocument/2006/relationships/slide" Target="slides/slide539.xml"/><Relationship Id="rId946" Type="http://schemas.openxmlformats.org/officeDocument/2006/relationships/slide" Target="slides/slide942.xml"/><Relationship Id="rId988" Type="http://schemas.openxmlformats.org/officeDocument/2006/relationships/slide" Target="slides/slide984.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378" Type="http://schemas.openxmlformats.org/officeDocument/2006/relationships/slide" Target="slides/slide374.xml"/><Relationship Id="rId403" Type="http://schemas.openxmlformats.org/officeDocument/2006/relationships/slide" Target="slides/slide399.xml"/><Relationship Id="rId585" Type="http://schemas.openxmlformats.org/officeDocument/2006/relationships/slide" Target="slides/slide581.xml"/><Relationship Id="rId750" Type="http://schemas.openxmlformats.org/officeDocument/2006/relationships/slide" Target="slides/slide746.xml"/><Relationship Id="rId792" Type="http://schemas.openxmlformats.org/officeDocument/2006/relationships/slide" Target="slides/slide788.xml"/><Relationship Id="rId806" Type="http://schemas.openxmlformats.org/officeDocument/2006/relationships/slide" Target="slides/slide802.xml"/><Relationship Id="rId848" Type="http://schemas.openxmlformats.org/officeDocument/2006/relationships/slide" Target="slides/slide844.xml"/><Relationship Id="rId1033" Type="http://schemas.openxmlformats.org/officeDocument/2006/relationships/theme" Target="theme/theme1.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487" Type="http://schemas.openxmlformats.org/officeDocument/2006/relationships/slide" Target="slides/slide483.xml"/><Relationship Id="rId610" Type="http://schemas.openxmlformats.org/officeDocument/2006/relationships/slide" Target="slides/slide606.xml"/><Relationship Id="rId652" Type="http://schemas.openxmlformats.org/officeDocument/2006/relationships/slide" Target="slides/slide648.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291" Type="http://schemas.openxmlformats.org/officeDocument/2006/relationships/slide" Target="slides/slide287.xml"/><Relationship Id="rId305" Type="http://schemas.openxmlformats.org/officeDocument/2006/relationships/slide" Target="slides/slide301.xml"/><Relationship Id="rId347" Type="http://schemas.openxmlformats.org/officeDocument/2006/relationships/slide" Target="slides/slide343.xml"/><Relationship Id="rId512" Type="http://schemas.openxmlformats.org/officeDocument/2006/relationships/slide" Target="slides/slide508.xml"/><Relationship Id="rId957" Type="http://schemas.openxmlformats.org/officeDocument/2006/relationships/slide" Target="slides/slide953.xml"/><Relationship Id="rId999" Type="http://schemas.openxmlformats.org/officeDocument/2006/relationships/slide" Target="slides/slide995.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54" Type="http://schemas.openxmlformats.org/officeDocument/2006/relationships/slide" Target="slides/slide550.xml"/><Relationship Id="rId596" Type="http://schemas.openxmlformats.org/officeDocument/2006/relationships/slide" Target="slides/slide592.xml"/><Relationship Id="rId761" Type="http://schemas.openxmlformats.org/officeDocument/2006/relationships/slide" Target="slides/slide757.xml"/><Relationship Id="rId817" Type="http://schemas.openxmlformats.org/officeDocument/2006/relationships/slide" Target="slides/slide813.xml"/><Relationship Id="rId859" Type="http://schemas.openxmlformats.org/officeDocument/2006/relationships/slide" Target="slides/slide855.xml"/><Relationship Id="rId1002" Type="http://schemas.openxmlformats.org/officeDocument/2006/relationships/slide" Target="slides/slide998.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414" Type="http://schemas.openxmlformats.org/officeDocument/2006/relationships/slide" Target="slides/slide410.xml"/><Relationship Id="rId456" Type="http://schemas.openxmlformats.org/officeDocument/2006/relationships/slide" Target="slides/slide452.xml"/><Relationship Id="rId498" Type="http://schemas.openxmlformats.org/officeDocument/2006/relationships/slide" Target="slides/slide494.xml"/><Relationship Id="rId621" Type="http://schemas.openxmlformats.org/officeDocument/2006/relationships/slide" Target="slides/slide617.xml"/><Relationship Id="rId663" Type="http://schemas.openxmlformats.org/officeDocument/2006/relationships/slide" Target="slides/slide659.xml"/><Relationship Id="rId870" Type="http://schemas.openxmlformats.org/officeDocument/2006/relationships/slide" Target="slides/slide866.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23" Type="http://schemas.openxmlformats.org/officeDocument/2006/relationships/slide" Target="slides/slide519.xml"/><Relationship Id="rId719" Type="http://schemas.openxmlformats.org/officeDocument/2006/relationships/slide" Target="slides/slide715.xml"/><Relationship Id="rId926" Type="http://schemas.openxmlformats.org/officeDocument/2006/relationships/slide" Target="slides/slide922.xml"/><Relationship Id="rId968" Type="http://schemas.openxmlformats.org/officeDocument/2006/relationships/slide" Target="slides/slide964.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30" Type="http://schemas.openxmlformats.org/officeDocument/2006/relationships/slide" Target="slides/slide726.xml"/><Relationship Id="rId772" Type="http://schemas.openxmlformats.org/officeDocument/2006/relationships/slide" Target="slides/slide768.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microsoft.com/office/2016/11/relationships/changesInfo" Target="changesInfos/changesInfo1.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notesMaster" Target="notesMasters/notesMaster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tags" Target="tags/tag1.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tableStyles" Target="tableStyles.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254" Type="http://schemas.openxmlformats.org/officeDocument/2006/relationships/slide" Target="slides/slide250.xml"/><Relationship Id="rId699" Type="http://schemas.openxmlformats.org/officeDocument/2006/relationships/slide" Target="slides/slide69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834EC71A-9560-4E72-BCF0-BCCA591D96C9}"/>
    <pc:docChg chg="custSel modSld modMainMaster">
      <pc:chgData name="Michael Parker" userId="5c59e3be-8950-412f-a25d-08d91917be58" providerId="ADAL" clId="{834EC71A-9560-4E72-BCF0-BCCA591D96C9}" dt="2019-02-14T19:51:13.841" v="12"/>
      <pc:docMkLst>
        <pc:docMk/>
      </pc:docMkLst>
      <pc:sldChg chg="addSp delSp modSp">
        <pc:chgData name="Michael Parker" userId="5c59e3be-8950-412f-a25d-08d91917be58" providerId="ADAL" clId="{834EC71A-9560-4E72-BCF0-BCCA591D96C9}" dt="2019-02-14T19:49:04.193" v="6" actId="20577"/>
        <pc:sldMkLst>
          <pc:docMk/>
          <pc:sldMk cId="1386820672" sldId="1681"/>
        </pc:sldMkLst>
        <pc:spChg chg="add mod">
          <ac:chgData name="Michael Parker" userId="5c59e3be-8950-412f-a25d-08d91917be58" providerId="ADAL" clId="{834EC71A-9560-4E72-BCF0-BCCA591D96C9}" dt="2019-02-14T19:49:04.193" v="6" actId="20577"/>
          <ac:spMkLst>
            <pc:docMk/>
            <pc:sldMk cId="1386820672" sldId="1681"/>
            <ac:spMk id="11" creationId="{363B485C-BDB2-450D-8707-2E53FAC4666E}"/>
          </ac:spMkLst>
        </pc:spChg>
        <pc:spChg chg="del">
          <ac:chgData name="Michael Parker" userId="5c59e3be-8950-412f-a25d-08d91917be58" providerId="ADAL" clId="{834EC71A-9560-4E72-BCF0-BCCA591D96C9}" dt="2019-02-14T19:48:59.977" v="0" actId="478"/>
          <ac:spMkLst>
            <pc:docMk/>
            <pc:sldMk cId="1386820672" sldId="1681"/>
            <ac:spMk id="14" creationId="{7560F814-05E5-4138-88BB-BEB94F98D235}"/>
          </ac:spMkLst>
        </pc:spChg>
        <pc:picChg chg="add">
          <ac:chgData name="Michael Parker" userId="5c59e3be-8950-412f-a25d-08d91917be58" providerId="ADAL" clId="{834EC71A-9560-4E72-BCF0-BCCA591D96C9}" dt="2019-02-14T19:49:00.567" v="1"/>
          <ac:picMkLst>
            <pc:docMk/>
            <pc:sldMk cId="1386820672" sldId="1681"/>
            <ac:picMk id="10" creationId="{5151A5FF-2D2D-41BC-AE43-F00A23D2365A}"/>
          </ac:picMkLst>
        </pc:picChg>
        <pc:picChg chg="del">
          <ac:chgData name="Michael Parker" userId="5c59e3be-8950-412f-a25d-08d91917be58" providerId="ADAL" clId="{834EC71A-9560-4E72-BCF0-BCCA591D96C9}" dt="2019-02-14T19:48:59.977" v="0" actId="478"/>
          <ac:picMkLst>
            <pc:docMk/>
            <pc:sldMk cId="1386820672" sldId="1681"/>
            <ac:picMk id="13" creationId="{895EA98C-BB53-4EC4-9581-9E04AFB0D2E6}"/>
          </ac:picMkLst>
        </pc:picChg>
      </pc:sldChg>
      <pc:sldMasterChg chg="addSp delSp modSldLayout">
        <pc:chgData name="Michael Parker" userId="5c59e3be-8950-412f-a25d-08d91917be58" providerId="ADAL" clId="{834EC71A-9560-4E72-BCF0-BCCA591D96C9}" dt="2019-02-14T19:51:13.841" v="12"/>
        <pc:sldMasterMkLst>
          <pc:docMk/>
          <pc:sldMasterMk cId="0" sldId="2147483696"/>
        </pc:sldMasterMkLst>
        <pc:picChg chg="del">
          <ac:chgData name="Michael Parker" userId="5c59e3be-8950-412f-a25d-08d91917be58" providerId="ADAL" clId="{834EC71A-9560-4E72-BCF0-BCCA591D96C9}" dt="2019-02-14T19:50:51.504" v="7" actId="478"/>
          <ac:picMkLst>
            <pc:docMk/>
            <pc:sldMasterMk cId="0" sldId="2147483696"/>
            <ac:picMk id="9" creationId="{C172EAA9-3996-4CEF-96BF-EFFDE7236F9E}"/>
          </ac:picMkLst>
        </pc:picChg>
        <pc:picChg chg="add">
          <ac:chgData name="Michael Parker" userId="5c59e3be-8950-412f-a25d-08d91917be58" providerId="ADAL" clId="{834EC71A-9560-4E72-BCF0-BCCA591D96C9}" dt="2019-02-14T19:50:52.211" v="8"/>
          <ac:picMkLst>
            <pc:docMk/>
            <pc:sldMasterMk cId="0" sldId="2147483696"/>
            <ac:picMk id="10" creationId="{CF415197-43DD-4C4D-AF5C-AAE17A35BC2C}"/>
          </ac:picMkLst>
        </pc:picChg>
        <pc:sldLayoutChg chg="addSp delSp">
          <pc:chgData name="Michael Parker" userId="5c59e3be-8950-412f-a25d-08d91917be58" providerId="ADAL" clId="{834EC71A-9560-4E72-BCF0-BCCA591D96C9}" dt="2019-02-14T19:51:08.873" v="10"/>
          <pc:sldLayoutMkLst>
            <pc:docMk/>
            <pc:sldMasterMk cId="0" sldId="2147483696"/>
            <pc:sldLayoutMk cId="0" sldId="2147483697"/>
          </pc:sldLayoutMkLst>
          <pc:spChg chg="add">
            <ac:chgData name="Michael Parker" userId="5c59e3be-8950-412f-a25d-08d91917be58" providerId="ADAL" clId="{834EC71A-9560-4E72-BCF0-BCCA591D96C9}" dt="2019-02-14T19:51:08.873" v="10"/>
            <ac:spMkLst>
              <pc:docMk/>
              <pc:sldMasterMk cId="0" sldId="2147483696"/>
              <pc:sldLayoutMk cId="0" sldId="2147483697"/>
              <ac:spMk id="7" creationId="{4E9573DE-E049-4538-B555-D3A889D5BA11}"/>
            </ac:spMkLst>
          </pc:spChg>
          <pc:spChg chg="del">
            <ac:chgData name="Michael Parker" userId="5c59e3be-8950-412f-a25d-08d91917be58" providerId="ADAL" clId="{834EC71A-9560-4E72-BCF0-BCCA591D96C9}" dt="2019-02-14T19:51:08.446" v="9" actId="478"/>
            <ac:spMkLst>
              <pc:docMk/>
              <pc:sldMasterMk cId="0" sldId="2147483696"/>
              <pc:sldLayoutMk cId="0" sldId="2147483697"/>
              <ac:spMk id="11" creationId="{00000000-0000-0000-0000-000000000000}"/>
            </ac:spMkLst>
          </pc:spChg>
        </pc:sldLayoutChg>
        <pc:sldLayoutChg chg="addSp delSp">
          <pc:chgData name="Michael Parker" userId="5c59e3be-8950-412f-a25d-08d91917be58" providerId="ADAL" clId="{834EC71A-9560-4E72-BCF0-BCCA591D96C9}" dt="2019-02-14T19:51:13.841" v="12"/>
          <pc:sldLayoutMkLst>
            <pc:docMk/>
            <pc:sldMasterMk cId="0" sldId="2147483696"/>
            <pc:sldLayoutMk cId="0" sldId="2147483698"/>
          </pc:sldLayoutMkLst>
          <pc:spChg chg="add">
            <ac:chgData name="Michael Parker" userId="5c59e3be-8950-412f-a25d-08d91917be58" providerId="ADAL" clId="{834EC71A-9560-4E72-BCF0-BCCA591D96C9}" dt="2019-02-14T19:51:13.841" v="12"/>
            <ac:spMkLst>
              <pc:docMk/>
              <pc:sldMasterMk cId="0" sldId="2147483696"/>
              <pc:sldLayoutMk cId="0" sldId="2147483698"/>
              <ac:spMk id="12" creationId="{45B6A42E-316E-4BB4-AC11-7E5F22D86FAA}"/>
            </ac:spMkLst>
          </pc:spChg>
          <pc:spChg chg="del">
            <ac:chgData name="Michael Parker" userId="5c59e3be-8950-412f-a25d-08d91917be58" providerId="ADAL" clId="{834EC71A-9560-4E72-BCF0-BCCA591D96C9}" dt="2019-02-14T19:51:13.622" v="11" actId="478"/>
            <ac:spMkLst>
              <pc:docMk/>
              <pc:sldMasterMk cId="0" sldId="2147483696"/>
              <pc:sldLayoutMk cId="0" sldId="2147483698"/>
              <ac:spMk id="19" creationId="{00000000-0000-0000-0000-000000000000}"/>
            </ac:spMkLst>
          </pc:spChg>
        </pc:sldLayoutChg>
      </pc:sldMasterChg>
    </pc:docChg>
  </pc:docChgLst>
  <pc:docChgLst>
    <pc:chgData name="Michael Parker" userId="5c59e3be-8950-412f-a25d-08d91917be58" providerId="ADAL" clId="{C3A45484-860D-4EB3-9C23-87EDF2DDD36E}"/>
    <pc:docChg chg="custSel modSld modMainMaster">
      <pc:chgData name="Michael Parker" userId="5c59e3be-8950-412f-a25d-08d91917be58" providerId="ADAL" clId="{C3A45484-860D-4EB3-9C23-87EDF2DDD36E}" dt="2019-01-09T23:30:21.747" v="32"/>
      <pc:docMkLst>
        <pc:docMk/>
      </pc:docMkLst>
      <pc:sldChg chg="addSp delSp modSp">
        <pc:chgData name="Michael Parker" userId="5c59e3be-8950-412f-a25d-08d91917be58" providerId="ADAL" clId="{C3A45484-860D-4EB3-9C23-87EDF2DDD36E}" dt="2019-01-09T23:30:09.141" v="30" actId="20577"/>
        <pc:sldMkLst>
          <pc:docMk/>
          <pc:sldMk cId="1386820672" sldId="1681"/>
        </pc:sldMkLst>
        <pc:spChg chg="add mod">
          <ac:chgData name="Michael Parker" userId="5c59e3be-8950-412f-a25d-08d91917be58" providerId="ADAL" clId="{C3A45484-860D-4EB3-9C23-87EDF2DDD36E}" dt="2019-01-09T23:30:09.141" v="30" actId="20577"/>
          <ac:spMkLst>
            <pc:docMk/>
            <pc:sldMk cId="1386820672" sldId="1681"/>
            <ac:spMk id="14" creationId="{7560F814-05E5-4138-88BB-BEB94F98D235}"/>
          </ac:spMkLst>
        </pc:spChg>
        <pc:grpChg chg="del">
          <ac:chgData name="Michael Parker" userId="5c59e3be-8950-412f-a25d-08d91917be58" providerId="ADAL" clId="{C3A45484-860D-4EB3-9C23-87EDF2DDD36E}" dt="2019-01-09T23:30:05.293" v="24" actId="478"/>
          <ac:grpSpMkLst>
            <pc:docMk/>
            <pc:sldMk cId="1386820672" sldId="1681"/>
            <ac:grpSpMk id="10" creationId="{F3F02A36-194D-46FE-A03A-C337A1F88A08}"/>
          </ac:grpSpMkLst>
        </pc:grpChg>
        <pc:picChg chg="add">
          <ac:chgData name="Michael Parker" userId="5c59e3be-8950-412f-a25d-08d91917be58" providerId="ADAL" clId="{C3A45484-860D-4EB3-9C23-87EDF2DDD36E}" dt="2019-01-09T23:30:05.765" v="25"/>
          <ac:picMkLst>
            <pc:docMk/>
            <pc:sldMk cId="1386820672" sldId="1681"/>
            <ac:picMk id="13" creationId="{895EA98C-BB53-4EC4-9581-9E04AFB0D2E6}"/>
          </ac:picMkLst>
        </pc:picChg>
      </pc:sldChg>
      <pc:sldChg chg="addSp delSp">
        <pc:chgData name="Michael Parker" userId="5c59e3be-8950-412f-a25d-08d91917be58" providerId="ADAL" clId="{C3A45484-860D-4EB3-9C23-87EDF2DDD36E}" dt="2019-01-09T23:30:21.747" v="32"/>
        <pc:sldMkLst>
          <pc:docMk/>
          <pc:sldMk cId="1927804915" sldId="3287"/>
        </pc:sldMkLst>
        <pc:spChg chg="add">
          <ac:chgData name="Michael Parker" userId="5c59e3be-8950-412f-a25d-08d91917be58" providerId="ADAL" clId="{C3A45484-860D-4EB3-9C23-87EDF2DDD36E}" dt="2019-01-09T23:30:21.747" v="32"/>
          <ac:spMkLst>
            <pc:docMk/>
            <pc:sldMk cId="1927804915" sldId="3287"/>
            <ac:spMk id="14" creationId="{7074828F-318F-469B-9726-028A4E2C5B04}"/>
          </ac:spMkLst>
        </pc:spChg>
        <pc:grpChg chg="del">
          <ac:chgData name="Michael Parker" userId="5c59e3be-8950-412f-a25d-08d91917be58" providerId="ADAL" clId="{C3A45484-860D-4EB3-9C23-87EDF2DDD36E}" dt="2019-01-09T23:30:21.408" v="31" actId="478"/>
          <ac:grpSpMkLst>
            <pc:docMk/>
            <pc:sldMk cId="1927804915" sldId="3287"/>
            <ac:grpSpMk id="10" creationId="{F241E1D1-5030-446A-B5B9-60A9ACBBA91B}"/>
          </ac:grpSpMkLst>
        </pc:grpChg>
        <pc:picChg chg="add">
          <ac:chgData name="Michael Parker" userId="5c59e3be-8950-412f-a25d-08d91917be58" providerId="ADAL" clId="{C3A45484-860D-4EB3-9C23-87EDF2DDD36E}" dt="2019-01-09T23:30:21.747" v="32"/>
          <ac:picMkLst>
            <pc:docMk/>
            <pc:sldMk cId="1927804915" sldId="3287"/>
            <ac:picMk id="13" creationId="{1ED96DCF-0AA8-4B41-8DED-BD1C74EFE8B3}"/>
          </ac:picMkLst>
        </pc:picChg>
      </pc:sldChg>
      <pc:sldMasterChg chg="addSp delSp modSldLayout">
        <pc:chgData name="Michael Parker" userId="5c59e3be-8950-412f-a25d-08d91917be58" providerId="ADAL" clId="{C3A45484-860D-4EB3-9C23-87EDF2DDD36E}" dt="2019-01-09T23:23:53.805" v="23" actId="20577"/>
        <pc:sldMasterMkLst>
          <pc:docMk/>
          <pc:sldMasterMk cId="0" sldId="2147483696"/>
        </pc:sldMasterMkLst>
        <pc:picChg chg="add">
          <ac:chgData name="Michael Parker" userId="5c59e3be-8950-412f-a25d-08d91917be58" providerId="ADAL" clId="{C3A45484-860D-4EB3-9C23-87EDF2DDD36E}" dt="2019-01-09T23:23:06.342" v="1"/>
          <ac:picMkLst>
            <pc:docMk/>
            <pc:sldMasterMk cId="0" sldId="2147483696"/>
            <ac:picMk id="9" creationId="{C172EAA9-3996-4CEF-96BF-EFFDE7236F9E}"/>
          </ac:picMkLst>
        </pc:picChg>
        <pc:picChg chg="del">
          <ac:chgData name="Michael Parker" userId="5c59e3be-8950-412f-a25d-08d91917be58" providerId="ADAL" clId="{C3A45484-860D-4EB3-9C23-87EDF2DDD36E}" dt="2019-01-09T23:23:05.986" v="0" actId="478"/>
          <ac:picMkLst>
            <pc:docMk/>
            <pc:sldMasterMk cId="0" sldId="2147483696"/>
            <ac:picMk id="10" creationId="{6838C106-11BB-4A0C-84BC-5D17386241A9}"/>
          </ac:picMkLst>
        </pc:picChg>
        <pc:sldLayoutChg chg="modSp">
          <pc:chgData name="Michael Parker" userId="5c59e3be-8950-412f-a25d-08d91917be58" providerId="ADAL" clId="{C3A45484-860D-4EB3-9C23-87EDF2DDD36E}" dt="2019-01-09T23:23:38.555" v="12" actId="20577"/>
          <pc:sldLayoutMkLst>
            <pc:docMk/>
            <pc:sldMasterMk cId="0" sldId="2147483696"/>
            <pc:sldLayoutMk cId="0" sldId="2147483697"/>
          </pc:sldLayoutMkLst>
          <pc:spChg chg="mod">
            <ac:chgData name="Michael Parker" userId="5c59e3be-8950-412f-a25d-08d91917be58" providerId="ADAL" clId="{C3A45484-860D-4EB3-9C23-87EDF2DDD36E}" dt="2019-01-09T23:23:38.555" v="12" actId="20577"/>
            <ac:spMkLst>
              <pc:docMk/>
              <pc:sldMasterMk cId="0" sldId="2147483696"/>
              <pc:sldLayoutMk cId="0" sldId="2147483697"/>
              <ac:spMk id="11" creationId="{00000000-0000-0000-0000-000000000000}"/>
            </ac:spMkLst>
          </pc:spChg>
        </pc:sldLayoutChg>
        <pc:sldLayoutChg chg="modSp">
          <pc:chgData name="Michael Parker" userId="5c59e3be-8950-412f-a25d-08d91917be58" providerId="ADAL" clId="{C3A45484-860D-4EB3-9C23-87EDF2DDD36E}" dt="2019-01-09T23:23:53.805" v="23" actId="20577"/>
          <pc:sldLayoutMkLst>
            <pc:docMk/>
            <pc:sldMasterMk cId="0" sldId="2147483696"/>
            <pc:sldLayoutMk cId="0" sldId="2147483698"/>
          </pc:sldLayoutMkLst>
          <pc:spChg chg="mod">
            <ac:chgData name="Michael Parker" userId="5c59e3be-8950-412f-a25d-08d91917be58" providerId="ADAL" clId="{C3A45484-860D-4EB3-9C23-87EDF2DDD36E}" dt="2019-01-09T23:23:53.805" v="23" actId="20577"/>
            <ac:spMkLst>
              <pc:docMk/>
              <pc:sldMasterMk cId="0" sldId="2147483696"/>
              <pc:sldLayoutMk cId="0" sldId="2147483698"/>
              <ac:spMk id="19" creationId="{00000000-0000-0000-0000-000000000000}"/>
            </ac:spMkLst>
          </pc:spChg>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71.jpeg"/><Relationship Id="rId5" Type="http://schemas.openxmlformats.org/officeDocument/2006/relationships/image" Target="../media/image75.gif"/><Relationship Id="rId4" Type="http://schemas.openxmlformats.org/officeDocument/2006/relationships/image" Target="../media/image7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image" Target="../media/image71.jpeg"/><Relationship Id="rId5" Type="http://schemas.openxmlformats.org/officeDocument/2006/relationships/image" Target="../media/image75.gif"/><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2.wmf"/><Relationship Id="rId2" Type="http://schemas.openxmlformats.org/officeDocument/2006/relationships/image" Target="../media/image161.wmf"/><Relationship Id="rId1" Type="http://schemas.openxmlformats.org/officeDocument/2006/relationships/image" Target="../media/image160.wmf"/><Relationship Id="rId5" Type="http://schemas.openxmlformats.org/officeDocument/2006/relationships/image" Target="../media/image158.wmf"/><Relationship Id="rId4" Type="http://schemas.openxmlformats.org/officeDocument/2006/relationships/image" Target="../media/image16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image" Target="../media/image16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5" Type="http://schemas.openxmlformats.org/officeDocument/2006/relationships/image" Target="../media/image184.wmf"/><Relationship Id="rId4" Type="http://schemas.openxmlformats.org/officeDocument/2006/relationships/image" Target="../media/image18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85.wmf"/><Relationship Id="rId4" Type="http://schemas.openxmlformats.org/officeDocument/2006/relationships/image" Target="../media/image188.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8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92.wmf"/><Relationship Id="rId5" Type="http://schemas.openxmlformats.org/officeDocument/2006/relationships/image" Target="../media/image184.wmf"/><Relationship Id="rId4" Type="http://schemas.openxmlformats.org/officeDocument/2006/relationships/image" Target="../media/image18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image" Target="../media/image19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image" Target="../media/image190.wmf"/><Relationship Id="rId1" Type="http://schemas.openxmlformats.org/officeDocument/2006/relationships/image" Target="../media/image19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image" Target="../media/image186.wmf"/><Relationship Id="rId1" Type="http://schemas.openxmlformats.org/officeDocument/2006/relationships/image" Target="../media/image196.wmf"/><Relationship Id="rId4" Type="http://schemas.openxmlformats.org/officeDocument/2006/relationships/image" Target="../media/image188.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image" Target="../media/image19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7.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207.wmf"/><Relationship Id="rId1" Type="http://schemas.openxmlformats.org/officeDocument/2006/relationships/image" Target="../media/image206.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2.wmf"/><Relationship Id="rId2" Type="http://schemas.openxmlformats.org/officeDocument/2006/relationships/image" Target="../media/image211.wmf"/><Relationship Id="rId1" Type="http://schemas.openxmlformats.org/officeDocument/2006/relationships/image" Target="../media/image210.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13.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13.wmf"/><Relationship Id="rId2" Type="http://schemas.openxmlformats.org/officeDocument/2006/relationships/image" Target="../media/image215.wmf"/><Relationship Id="rId1" Type="http://schemas.openxmlformats.org/officeDocument/2006/relationships/image" Target="../media/image21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17.wmf"/><Relationship Id="rId1" Type="http://schemas.openxmlformats.org/officeDocument/2006/relationships/image" Target="../media/image216.wmf"/></Relationships>
</file>

<file path=ppt/drawings/_rels/vmlDrawing29.v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wmf"/><Relationship Id="rId7" Type="http://schemas.openxmlformats.org/officeDocument/2006/relationships/image" Target="../media/image227.wmf"/><Relationship Id="rId2" Type="http://schemas.openxmlformats.org/officeDocument/2006/relationships/image" Target="../media/image222.wmf"/><Relationship Id="rId1" Type="http://schemas.openxmlformats.org/officeDocument/2006/relationships/image" Target="../media/image221.wmf"/><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8.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230.wmf"/><Relationship Id="rId1" Type="http://schemas.openxmlformats.org/officeDocument/2006/relationships/image" Target="../media/image22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image" Target="../media/image231.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236.wmf"/><Relationship Id="rId2" Type="http://schemas.openxmlformats.org/officeDocument/2006/relationships/image" Target="../media/image235.wmf"/><Relationship Id="rId1" Type="http://schemas.openxmlformats.org/officeDocument/2006/relationships/image" Target="../media/image234.wmf"/><Relationship Id="rId6" Type="http://schemas.openxmlformats.org/officeDocument/2006/relationships/image" Target="../media/image239.wmf"/><Relationship Id="rId5" Type="http://schemas.openxmlformats.org/officeDocument/2006/relationships/image" Target="../media/image238.wmf"/><Relationship Id="rId4" Type="http://schemas.openxmlformats.org/officeDocument/2006/relationships/image" Target="../media/image237.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258.wmf"/><Relationship Id="rId1" Type="http://schemas.openxmlformats.org/officeDocument/2006/relationships/image" Target="../media/image257.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258.wmf"/><Relationship Id="rId1" Type="http://schemas.openxmlformats.org/officeDocument/2006/relationships/image" Target="../media/image257.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1.wmf"/><Relationship Id="rId1" Type="http://schemas.openxmlformats.org/officeDocument/2006/relationships/image" Target="../media/image260.wmf"/><Relationship Id="rId4" Type="http://schemas.openxmlformats.org/officeDocument/2006/relationships/image" Target="../media/image263.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262.wmf"/><Relationship Id="rId2" Type="http://schemas.openxmlformats.org/officeDocument/2006/relationships/image" Target="../media/image265.wmf"/><Relationship Id="rId1" Type="http://schemas.openxmlformats.org/officeDocument/2006/relationships/image" Target="../media/image264.wmf"/><Relationship Id="rId4" Type="http://schemas.openxmlformats.org/officeDocument/2006/relationships/image" Target="../media/image263.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67.wmf"/><Relationship Id="rId1" Type="http://schemas.openxmlformats.org/officeDocument/2006/relationships/image" Target="../media/image26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58.wmf"/><Relationship Id="rId1" Type="http://schemas.openxmlformats.org/officeDocument/2006/relationships/image" Target="../media/image257.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281.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86.wmf"/><Relationship Id="rId2" Type="http://schemas.openxmlformats.org/officeDocument/2006/relationships/image" Target="../media/image285.wmf"/><Relationship Id="rId1" Type="http://schemas.openxmlformats.org/officeDocument/2006/relationships/image" Target="../media/image28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281.wmf"/><Relationship Id="rId2" Type="http://schemas.openxmlformats.org/officeDocument/2006/relationships/image" Target="../media/image288.wmf"/><Relationship Id="rId1" Type="http://schemas.openxmlformats.org/officeDocument/2006/relationships/image" Target="../media/image287.wmf"/><Relationship Id="rId6" Type="http://schemas.openxmlformats.org/officeDocument/2006/relationships/image" Target="../media/image291.wmf"/><Relationship Id="rId5" Type="http://schemas.openxmlformats.org/officeDocument/2006/relationships/image" Target="../media/image290.wmf"/><Relationship Id="rId4" Type="http://schemas.openxmlformats.org/officeDocument/2006/relationships/image" Target="../media/image289.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96.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image" Target="../media/image298.wmf"/><Relationship Id="rId1" Type="http://schemas.openxmlformats.org/officeDocument/2006/relationships/image" Target="../media/image297.wmf"/><Relationship Id="rId6" Type="http://schemas.openxmlformats.org/officeDocument/2006/relationships/image" Target="../media/image302.wmf"/><Relationship Id="rId5" Type="http://schemas.openxmlformats.org/officeDocument/2006/relationships/image" Target="../media/image301.wmf"/><Relationship Id="rId4" Type="http://schemas.openxmlformats.org/officeDocument/2006/relationships/image" Target="../media/image300.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304.wmf"/><Relationship Id="rId2" Type="http://schemas.openxmlformats.org/officeDocument/2006/relationships/image" Target="../media/image301.wmf"/><Relationship Id="rId1" Type="http://schemas.openxmlformats.org/officeDocument/2006/relationships/image" Target="../media/image300.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05.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06.w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323.wmf"/><Relationship Id="rId2" Type="http://schemas.openxmlformats.org/officeDocument/2006/relationships/image" Target="../media/image322.wmf"/><Relationship Id="rId1" Type="http://schemas.openxmlformats.org/officeDocument/2006/relationships/image" Target="../media/image321.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326.wmf"/><Relationship Id="rId2" Type="http://schemas.openxmlformats.org/officeDocument/2006/relationships/image" Target="../media/image325.wmf"/><Relationship Id="rId1" Type="http://schemas.openxmlformats.org/officeDocument/2006/relationships/image" Target="../media/image324.wmf"/><Relationship Id="rId4" Type="http://schemas.openxmlformats.org/officeDocument/2006/relationships/image" Target="../media/image327.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34.wmf"/><Relationship Id="rId2" Type="http://schemas.openxmlformats.org/officeDocument/2006/relationships/image" Target="../media/image333.wmf"/><Relationship Id="rId1" Type="http://schemas.openxmlformats.org/officeDocument/2006/relationships/image" Target="../media/image332.wmf"/></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336.wmf"/><Relationship Id="rId1" Type="http://schemas.openxmlformats.org/officeDocument/2006/relationships/image" Target="../media/image335.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43.wmf"/><Relationship Id="rId2" Type="http://schemas.openxmlformats.org/officeDocument/2006/relationships/image" Target="../media/image342.wmf"/><Relationship Id="rId1" Type="http://schemas.openxmlformats.org/officeDocument/2006/relationships/image" Target="../media/image341.wmf"/><Relationship Id="rId4" Type="http://schemas.openxmlformats.org/officeDocument/2006/relationships/image" Target="../media/image344.wmf"/></Relationships>
</file>

<file path=ppt/drawings/_rels/vmlDrawing55.vml.rels><?xml version="1.0" encoding="UTF-8" standalone="yes"?>
<Relationships xmlns="http://schemas.openxmlformats.org/package/2006/relationships"><Relationship Id="rId3" Type="http://schemas.openxmlformats.org/officeDocument/2006/relationships/image" Target="../media/image350.wmf"/><Relationship Id="rId2" Type="http://schemas.openxmlformats.org/officeDocument/2006/relationships/image" Target="../media/image349.wmf"/><Relationship Id="rId1" Type="http://schemas.openxmlformats.org/officeDocument/2006/relationships/image" Target="../media/image348.w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51.w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52.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62.wmf"/><Relationship Id="rId2" Type="http://schemas.openxmlformats.org/officeDocument/2006/relationships/image" Target="../media/image361.wmf"/><Relationship Id="rId1" Type="http://schemas.openxmlformats.org/officeDocument/2006/relationships/image" Target="../media/image360.wmf"/><Relationship Id="rId4" Type="http://schemas.openxmlformats.org/officeDocument/2006/relationships/image" Target="../media/image363.wmf"/></Relationships>
</file>

<file path=ppt/drawings/_rels/vmlDrawing59.vml.rels><?xml version="1.0" encoding="UTF-8" standalone="yes"?>
<Relationships xmlns="http://schemas.openxmlformats.org/package/2006/relationships"><Relationship Id="rId8" Type="http://schemas.openxmlformats.org/officeDocument/2006/relationships/image" Target="../media/image373.wmf"/><Relationship Id="rId3" Type="http://schemas.openxmlformats.org/officeDocument/2006/relationships/image" Target="../media/image368.wmf"/><Relationship Id="rId7" Type="http://schemas.openxmlformats.org/officeDocument/2006/relationships/image" Target="../media/image372.wmf"/><Relationship Id="rId2" Type="http://schemas.openxmlformats.org/officeDocument/2006/relationships/image" Target="../media/image367.wmf"/><Relationship Id="rId1" Type="http://schemas.openxmlformats.org/officeDocument/2006/relationships/image" Target="../media/image366.wmf"/><Relationship Id="rId6" Type="http://schemas.openxmlformats.org/officeDocument/2006/relationships/image" Target="../media/image371.wmf"/><Relationship Id="rId5" Type="http://schemas.openxmlformats.org/officeDocument/2006/relationships/image" Target="../media/image370.wmf"/><Relationship Id="rId4" Type="http://schemas.openxmlformats.org/officeDocument/2006/relationships/image" Target="../media/image36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2.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78.wmf"/><Relationship Id="rId2" Type="http://schemas.openxmlformats.org/officeDocument/2006/relationships/image" Target="../media/image377.wmf"/><Relationship Id="rId1" Type="http://schemas.openxmlformats.org/officeDocument/2006/relationships/image" Target="../media/image376.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85.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59.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s>
</file>

<file path=ppt/drawings/_rels/vmlDrawing64.vml.rels><?xml version="1.0" encoding="UTF-8" standalone="yes"?>
<Relationships xmlns="http://schemas.openxmlformats.org/package/2006/relationships"><Relationship Id="rId2" Type="http://schemas.openxmlformats.org/officeDocument/2006/relationships/image" Target="../media/image390.wmf"/><Relationship Id="rId1" Type="http://schemas.openxmlformats.org/officeDocument/2006/relationships/image" Target="../media/image389.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92.wmf"/><Relationship Id="rId1" Type="http://schemas.openxmlformats.org/officeDocument/2006/relationships/image" Target="../media/image391.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95.wmf"/><Relationship Id="rId2" Type="http://schemas.openxmlformats.org/officeDocument/2006/relationships/image" Target="../media/image394.wmf"/><Relationship Id="rId1" Type="http://schemas.openxmlformats.org/officeDocument/2006/relationships/image" Target="../media/image393.wmf"/><Relationship Id="rId5" Type="http://schemas.openxmlformats.org/officeDocument/2006/relationships/image" Target="../media/image397.wmf"/><Relationship Id="rId4" Type="http://schemas.openxmlformats.org/officeDocument/2006/relationships/image" Target="../media/image396.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399.wmf"/><Relationship Id="rId1" Type="http://schemas.openxmlformats.org/officeDocument/2006/relationships/image" Target="../media/image398.w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410.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429.wmf"/><Relationship Id="rId1" Type="http://schemas.openxmlformats.org/officeDocument/2006/relationships/image" Target="../media/image42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32.wmf"/><Relationship Id="rId2" Type="http://schemas.openxmlformats.org/officeDocument/2006/relationships/image" Target="../media/image431.wmf"/><Relationship Id="rId1" Type="http://schemas.openxmlformats.org/officeDocument/2006/relationships/image" Target="../media/image430.wmf"/><Relationship Id="rId4" Type="http://schemas.openxmlformats.org/officeDocument/2006/relationships/image" Target="../media/image433.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436.wmf"/><Relationship Id="rId2" Type="http://schemas.openxmlformats.org/officeDocument/2006/relationships/image" Target="../media/image435.wmf"/><Relationship Id="rId1" Type="http://schemas.openxmlformats.org/officeDocument/2006/relationships/image" Target="../media/image434.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39.w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440.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59.wmf"/><Relationship Id="rId1" Type="http://schemas.openxmlformats.org/officeDocument/2006/relationships/image" Target="../media/image458.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70.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77.wmf"/><Relationship Id="rId2" Type="http://schemas.openxmlformats.org/officeDocument/2006/relationships/image" Target="../media/image476.wmf"/><Relationship Id="rId1" Type="http://schemas.openxmlformats.org/officeDocument/2006/relationships/image" Target="../media/image475.wmf"/></Relationships>
</file>

<file path=ppt/drawings/_rels/vmlDrawing77.vml.rels><?xml version="1.0" encoding="UTF-8" standalone="yes"?>
<Relationships xmlns="http://schemas.openxmlformats.org/package/2006/relationships"><Relationship Id="rId3" Type="http://schemas.openxmlformats.org/officeDocument/2006/relationships/image" Target="../media/image496.wmf"/><Relationship Id="rId2" Type="http://schemas.openxmlformats.org/officeDocument/2006/relationships/image" Target="../media/image495.wmf"/><Relationship Id="rId1" Type="http://schemas.openxmlformats.org/officeDocument/2006/relationships/image" Target="../media/image494.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99.wmf"/><Relationship Id="rId2" Type="http://schemas.openxmlformats.org/officeDocument/2006/relationships/image" Target="../media/image498.wmf"/><Relationship Id="rId1" Type="http://schemas.openxmlformats.org/officeDocument/2006/relationships/image" Target="../media/image497.wmf"/></Relationships>
</file>

<file path=ppt/drawings/_rels/vmlDrawing79.vml.rels><?xml version="1.0" encoding="UTF-8" standalone="yes"?>
<Relationships xmlns="http://schemas.openxmlformats.org/package/2006/relationships"><Relationship Id="rId3" Type="http://schemas.openxmlformats.org/officeDocument/2006/relationships/image" Target="../media/image506.wmf"/><Relationship Id="rId2" Type="http://schemas.openxmlformats.org/officeDocument/2006/relationships/image" Target="../media/image505.wmf"/><Relationship Id="rId1" Type="http://schemas.openxmlformats.org/officeDocument/2006/relationships/image" Target="../media/image50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wmf"/><Relationship Id="rId1" Type="http://schemas.openxmlformats.org/officeDocument/2006/relationships/image" Target="../media/image152.wmf"/><Relationship Id="rId5" Type="http://schemas.openxmlformats.org/officeDocument/2006/relationships/image" Target="../media/image156.wmf"/><Relationship Id="rId4" Type="http://schemas.openxmlformats.org/officeDocument/2006/relationships/image" Target="../media/image155.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509.wmf"/><Relationship Id="rId2" Type="http://schemas.openxmlformats.org/officeDocument/2006/relationships/image" Target="../media/image508.wmf"/><Relationship Id="rId1" Type="http://schemas.openxmlformats.org/officeDocument/2006/relationships/image" Target="../media/image507.wmf"/><Relationship Id="rId4" Type="http://schemas.openxmlformats.org/officeDocument/2006/relationships/image" Target="../media/image510.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516.wmf"/><Relationship Id="rId2" Type="http://schemas.openxmlformats.org/officeDocument/2006/relationships/image" Target="../media/image515.wmf"/><Relationship Id="rId1" Type="http://schemas.openxmlformats.org/officeDocument/2006/relationships/image" Target="../media/image514.wmf"/></Relationships>
</file>

<file path=ppt/drawings/_rels/vmlDrawing82.vml.rels><?xml version="1.0" encoding="UTF-8" standalone="yes"?>
<Relationships xmlns="http://schemas.openxmlformats.org/package/2006/relationships"><Relationship Id="rId3" Type="http://schemas.openxmlformats.org/officeDocument/2006/relationships/image" Target="../media/image523.wmf"/><Relationship Id="rId2" Type="http://schemas.openxmlformats.org/officeDocument/2006/relationships/image" Target="../media/image522.wmf"/><Relationship Id="rId1" Type="http://schemas.openxmlformats.org/officeDocument/2006/relationships/image" Target="../media/image521.wmf"/></Relationships>
</file>

<file path=ppt/drawings/_rels/vmlDrawing83.vml.rels><?xml version="1.0" encoding="UTF-8" standalone="yes"?>
<Relationships xmlns="http://schemas.openxmlformats.org/package/2006/relationships"><Relationship Id="rId3" Type="http://schemas.openxmlformats.org/officeDocument/2006/relationships/image" Target="../media/image530.wmf"/><Relationship Id="rId2" Type="http://schemas.openxmlformats.org/officeDocument/2006/relationships/image" Target="../media/image529.wmf"/><Relationship Id="rId1" Type="http://schemas.openxmlformats.org/officeDocument/2006/relationships/image" Target="../media/image528.wmf"/></Relationships>
</file>

<file path=ppt/drawings/_rels/vmlDrawing84.vml.rels><?xml version="1.0" encoding="UTF-8" standalone="yes"?>
<Relationships xmlns="http://schemas.openxmlformats.org/package/2006/relationships"><Relationship Id="rId3" Type="http://schemas.openxmlformats.org/officeDocument/2006/relationships/image" Target="../media/image535.wmf"/><Relationship Id="rId2" Type="http://schemas.openxmlformats.org/officeDocument/2006/relationships/image" Target="../media/image534.wmf"/><Relationship Id="rId1" Type="http://schemas.openxmlformats.org/officeDocument/2006/relationships/image" Target="../media/image504.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538.wmf"/><Relationship Id="rId2" Type="http://schemas.openxmlformats.org/officeDocument/2006/relationships/image" Target="../media/image537.wmf"/><Relationship Id="rId1" Type="http://schemas.openxmlformats.org/officeDocument/2006/relationships/image" Target="../media/image536.wmf"/><Relationship Id="rId4" Type="http://schemas.openxmlformats.org/officeDocument/2006/relationships/image" Target="../media/image539.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546.wmf"/><Relationship Id="rId7" Type="http://schemas.openxmlformats.org/officeDocument/2006/relationships/image" Target="../media/image550.wmf"/><Relationship Id="rId2" Type="http://schemas.openxmlformats.org/officeDocument/2006/relationships/image" Target="../media/image545.wmf"/><Relationship Id="rId1" Type="http://schemas.openxmlformats.org/officeDocument/2006/relationships/image" Target="../media/image544.wmf"/><Relationship Id="rId6" Type="http://schemas.openxmlformats.org/officeDocument/2006/relationships/image" Target="../media/image549.wmf"/><Relationship Id="rId5" Type="http://schemas.openxmlformats.org/officeDocument/2006/relationships/image" Target="../media/image548.wmf"/><Relationship Id="rId4" Type="http://schemas.openxmlformats.org/officeDocument/2006/relationships/image" Target="../media/image547.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553.wmf"/><Relationship Id="rId3" Type="http://schemas.openxmlformats.org/officeDocument/2006/relationships/image" Target="../media/image546.wmf"/><Relationship Id="rId7" Type="http://schemas.openxmlformats.org/officeDocument/2006/relationships/image" Target="../media/image552.wmf"/><Relationship Id="rId2" Type="http://schemas.openxmlformats.org/officeDocument/2006/relationships/image" Target="../media/image545.wmf"/><Relationship Id="rId1" Type="http://schemas.openxmlformats.org/officeDocument/2006/relationships/image" Target="../media/image544.wmf"/><Relationship Id="rId6" Type="http://schemas.openxmlformats.org/officeDocument/2006/relationships/image" Target="../media/image551.wmf"/><Relationship Id="rId5" Type="http://schemas.openxmlformats.org/officeDocument/2006/relationships/image" Target="../media/image548.wmf"/><Relationship Id="rId4" Type="http://schemas.openxmlformats.org/officeDocument/2006/relationships/image" Target="../media/image547.wmf"/></Relationships>
</file>

<file path=ppt/drawings/_rels/vmlDrawing88.vml.rels><?xml version="1.0" encoding="UTF-8" standalone="yes"?>
<Relationships xmlns="http://schemas.openxmlformats.org/package/2006/relationships"><Relationship Id="rId3" Type="http://schemas.openxmlformats.org/officeDocument/2006/relationships/image" Target="../media/image556.wmf"/><Relationship Id="rId2" Type="http://schemas.openxmlformats.org/officeDocument/2006/relationships/image" Target="../media/image555.wmf"/><Relationship Id="rId1" Type="http://schemas.openxmlformats.org/officeDocument/2006/relationships/image" Target="../media/image554.wmf"/><Relationship Id="rId5" Type="http://schemas.openxmlformats.org/officeDocument/2006/relationships/image" Target="../media/image544.wmf"/><Relationship Id="rId4" Type="http://schemas.openxmlformats.org/officeDocument/2006/relationships/image" Target="../media/image557.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69.wmf"/><Relationship Id="rId1" Type="http://schemas.openxmlformats.org/officeDocument/2006/relationships/image" Target="../media/image56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7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2/14/2019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2/14/2019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685</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775</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792</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997</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999</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The Conlon Group</a:t>
            </a:r>
            <a:endParaRPr lang="en-US" dirty="0"/>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
        <p:nvSpPr>
          <p:cNvPr id="7" name="TextBox 6">
            <a:extLst>
              <a:ext uri="{FF2B5EF4-FFF2-40B4-BE49-F238E27FC236}">
                <a16:creationId xmlns:a16="http://schemas.microsoft.com/office/drawing/2014/main" id="{4E9573DE-E049-4538-B555-D3A889D5BA11}"/>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1D4A33"/>
                </a:solidFill>
                <a:latin typeface="+mn-lt"/>
              </a:rPr>
              <a:t>www.theconlongroup.com</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The Conlon Group</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5B6A42E-316E-4BB4-AC11-7E5F22D86FAA}"/>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1D4A33"/>
                </a:solidFill>
                <a:latin typeface="+mn-lt"/>
              </a:rPr>
              <a:t>www.theconlongroup.com</a:t>
            </a:r>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A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a:t>© The Conlon Group</a:t>
            </a:r>
            <a:endParaRPr lang="en-US" dirty="0">
              <a:latin typeface="+mj-lt"/>
            </a:endParaRP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a:t>Lean Six Sigma Training - SXL</a:t>
            </a:r>
            <a:endParaRPr lang="en-US" dirty="0"/>
          </a:p>
        </p:txBody>
      </p:sp>
      <p:pic>
        <p:nvPicPr>
          <p:cNvPr id="10" name="Picture 9">
            <a:extLst>
              <a:ext uri="{FF2B5EF4-FFF2-40B4-BE49-F238E27FC236}">
                <a16:creationId xmlns:a16="http://schemas.microsoft.com/office/drawing/2014/main" id="{CF415197-43DD-4C4D-AF5C-AAE17A35BC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293" y="6400800"/>
            <a:ext cx="1097280" cy="381324"/>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8.png"/><Relationship Id="rId4" Type="http://schemas.openxmlformats.org/officeDocument/2006/relationships/image" Target="../media/image27.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6.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571.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571.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571.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572.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573.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0.png"/><Relationship Id="rId4" Type="http://schemas.openxmlformats.org/officeDocument/2006/relationships/image" Target="../media/image29.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1046.xml"/><Relationship Id="rId4" Type="http://schemas.openxmlformats.org/officeDocument/2006/relationships/image" Target="../media/image574.png"/></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1048.xml"/><Relationship Id="rId4" Type="http://schemas.openxmlformats.org/officeDocument/2006/relationships/image" Target="../media/image575.pn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1.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576.png"/></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1.xml"/><Relationship Id="rId1" Type="http://schemas.openxmlformats.org/officeDocument/2006/relationships/tags" Target="../tags/tag1053.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2.png"/><Relationship Id="rId4" Type="http://schemas.openxmlformats.org/officeDocument/2006/relationships/image" Target="../media/image31.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56.xml"/><Relationship Id="rId4" Type="http://schemas.openxmlformats.org/officeDocument/2006/relationships/image" Target="../media/image571.png"/></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1057.xml"/><Relationship Id="rId4" Type="http://schemas.openxmlformats.org/officeDocument/2006/relationships/image" Target="../media/image574.png"/></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576.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1.xml"/><Relationship Id="rId1" Type="http://schemas.openxmlformats.org/officeDocument/2006/relationships/tags" Target="../tags/tag1059.xml"/><Relationship Id="rId4" Type="http://schemas.openxmlformats.org/officeDocument/2006/relationships/image" Target="../media/image577.jp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4.png"/><Relationship Id="rId4" Type="http://schemas.openxmlformats.org/officeDocument/2006/relationships/image" Target="../media/image3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5.png"/><Relationship Id="rId4" Type="http://schemas.openxmlformats.org/officeDocument/2006/relationships/image" Target="../media/image3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5.png"/><Relationship Id="rId4" Type="http://schemas.openxmlformats.org/officeDocument/2006/relationships/image" Target="../media/image34.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7.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8.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39.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0.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2.png"/><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7.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8.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0.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2.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3.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4.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5.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6.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8.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7.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0.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1.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2.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3.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7.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8.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4.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5.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6.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8.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69.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0.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8.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79.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0.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1.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8.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3.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4.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6.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0.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7.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3.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8.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89.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0.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1.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2.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3.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4.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5.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6.png"/><Relationship Id="rId4" Type="http://schemas.openxmlformats.org/officeDocument/2006/relationships/image" Target="../media/image105.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1.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2.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3.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4.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5.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7.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8.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19.wmf"/><Relationship Id="rId5" Type="http://schemas.openxmlformats.org/officeDocument/2006/relationships/oleObject" Target="../embeddings/oleObject7.bin"/><Relationship Id="rId10" Type="http://schemas.openxmlformats.org/officeDocument/2006/relationships/image" Target="../media/image121.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19.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2.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3.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4.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5.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7.png"/><Relationship Id="rId4" Type="http://schemas.openxmlformats.org/officeDocument/2006/relationships/image" Target="../media/image126.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0.png"/></Relationships>
</file>

<file path=ppt/slides/_rels/slide3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3.wmf"/><Relationship Id="rId4" Type="http://schemas.openxmlformats.org/officeDocument/2006/relationships/image" Target="../media/image132.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6.png"/></Relationships>
</file>

<file path=ppt/slides/_rels/slide3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6.png"/></Relationships>
</file>

<file path=ppt/slides/_rels/slide37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39.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0.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2.png"/><Relationship Id="rId4" Type="http://schemas.openxmlformats.org/officeDocument/2006/relationships/image" Target="../media/image141.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4.png"/><Relationship Id="rId4" Type="http://schemas.openxmlformats.org/officeDocument/2006/relationships/image" Target="../media/image143.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5.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6.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6.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6.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7.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49.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0.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7.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1.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3.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5.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2.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4.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6.wmf"/></Relationships>
</file>

<file path=ppt/slides/_rels/slide423.xml.rels><?xml version="1.0" encoding="UTF-8" standalone="yes"?>
<Relationships xmlns="http://schemas.openxmlformats.org/package/2006/relationships"><Relationship Id="rId8" Type="http://schemas.openxmlformats.org/officeDocument/2006/relationships/image" Target="../media/image158.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7.wmf"/><Relationship Id="rId5" Type="http://schemas.openxmlformats.org/officeDocument/2006/relationships/oleObject" Target="../embeddings/oleObject18.bin"/><Relationship Id="rId10" Type="http://schemas.openxmlformats.org/officeDocument/2006/relationships/image" Target="../media/image159.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1.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3.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0.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2.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8.wmf"/></Relationships>
</file>

<file path=ppt/slides/_rels/slide425.x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4.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9.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6.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7.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8.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69.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1.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4.png"/></Relationships>
</file>

<file path=ppt/slides/_rels/slide4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7.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8.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79.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79.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3.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0.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2.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4.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8.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5.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7.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89.wmf"/><Relationship Id="rId5" Type="http://schemas.openxmlformats.org/officeDocument/2006/relationships/oleObject" Target="../embeddings/oleObject37.bin"/><Relationship Id="rId10" Type="http://schemas.openxmlformats.org/officeDocument/2006/relationships/image" Target="../media/image191.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1.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3.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2.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2.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4.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3.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5.wmf"/><Relationship Id="rId5" Type="http://schemas.openxmlformats.org/officeDocument/2006/relationships/oleObject" Target="../embeddings/oleObject47.bin"/><Relationship Id="rId10" Type="http://schemas.openxmlformats.org/officeDocument/2006/relationships/image" Target="../media/image191.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8.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6.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7.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7.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199.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1.png"/><Relationship Id="rId4" Type="http://schemas.openxmlformats.org/officeDocument/2006/relationships/image" Target="../media/image200.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2.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3.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4.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 Id="rId4" Type="http://schemas.openxmlformats.org/officeDocument/2006/relationships/image" Target="../media/image205.png"/></Relationships>
</file>

<file path=ppt/slides/_rels/slide493.xml.rels><?xml version="1.0" encoding="UTF-8" standalone="yes"?>
<Relationships xmlns="http://schemas.openxmlformats.org/package/2006/relationships"><Relationship Id="rId8" Type="http://schemas.openxmlformats.org/officeDocument/2006/relationships/image" Target="../media/image207.wmf"/><Relationship Id="rId3" Type="http://schemas.openxmlformats.org/officeDocument/2006/relationships/slideLayout" Target="../slideLayouts/slideLayout2.xml"/><Relationship Id="rId7" Type="http://schemas.openxmlformats.org/officeDocument/2006/relationships/oleObject" Target="../embeddings/oleObject60.bin"/><Relationship Id="rId2" Type="http://schemas.openxmlformats.org/officeDocument/2006/relationships/tags" Target="../tags/tag529.xml"/><Relationship Id="rId1" Type="http://schemas.openxmlformats.org/officeDocument/2006/relationships/vmlDrawing" Target="../drawings/vmlDrawing23.vml"/><Relationship Id="rId6" Type="http://schemas.openxmlformats.org/officeDocument/2006/relationships/image" Target="../media/image206.wmf"/><Relationship Id="rId5" Type="http://schemas.openxmlformats.org/officeDocument/2006/relationships/oleObject" Target="../embeddings/oleObject59.bin"/><Relationship Id="rId4" Type="http://schemas.openxmlformats.org/officeDocument/2006/relationships/notesSlide" Target="../notesSlides/notesSlide47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0.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2.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13.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slideLayout" Target="../slideLayouts/slideLayout2.xml"/><Relationship Id="rId7" Type="http://schemas.openxmlformats.org/officeDocument/2006/relationships/oleObject" Target="../embeddings/oleObject62.bin"/><Relationship Id="rId2" Type="http://schemas.openxmlformats.org/officeDocument/2006/relationships/tags" Target="../tags/tag549.xml"/><Relationship Id="rId1" Type="http://schemas.openxmlformats.org/officeDocument/2006/relationships/vmlDrawing" Target="../drawings/vmlDrawing24.vml"/><Relationship Id="rId6" Type="http://schemas.openxmlformats.org/officeDocument/2006/relationships/image" Target="../media/image208.wmf"/><Relationship Id="rId5" Type="http://schemas.openxmlformats.org/officeDocument/2006/relationships/oleObject" Target="../embeddings/oleObject61.bin"/><Relationship Id="rId4" Type="http://schemas.openxmlformats.org/officeDocument/2006/relationships/notesSlide" Target="../notesSlides/notesSlide499.xml"/></Relationships>
</file>

<file path=ppt/slides/_rels/slide514.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50.xml"/><Relationship Id="rId1" Type="http://schemas.openxmlformats.org/officeDocument/2006/relationships/vmlDrawing" Target="../drawings/vmlDrawing25.vml"/><Relationship Id="rId6" Type="http://schemas.openxmlformats.org/officeDocument/2006/relationships/image" Target="../media/image210.wmf"/><Relationship Id="rId5" Type="http://schemas.openxmlformats.org/officeDocument/2006/relationships/oleObject" Target="../embeddings/oleObject63.bin"/><Relationship Id="rId10" Type="http://schemas.openxmlformats.org/officeDocument/2006/relationships/image" Target="../media/image212.wmf"/><Relationship Id="rId4" Type="http://schemas.openxmlformats.org/officeDocument/2006/relationships/notesSlide" Target="../notesSlides/notesSlide500.xml"/><Relationship Id="rId9" Type="http://schemas.openxmlformats.org/officeDocument/2006/relationships/oleObject" Target="../embeddings/oleObject65.bin"/></Relationships>
</file>

<file path=ppt/slides/_rels/slide515.xml.rels><?xml version="1.0" encoding="UTF-8" standalone="yes"?>
<Relationships xmlns="http://schemas.openxmlformats.org/package/2006/relationships"><Relationship Id="rId8" Type="http://schemas.openxmlformats.org/officeDocument/2006/relationships/image" Target="../media/image209.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51.xml"/><Relationship Id="rId1" Type="http://schemas.openxmlformats.org/officeDocument/2006/relationships/vmlDrawing" Target="../drawings/vmlDrawing26.vml"/><Relationship Id="rId6" Type="http://schemas.openxmlformats.org/officeDocument/2006/relationships/image" Target="../media/image213.wmf"/><Relationship Id="rId5" Type="http://schemas.openxmlformats.org/officeDocument/2006/relationships/oleObject" Target="../embeddings/oleObject66.bin"/><Relationship Id="rId4" Type="http://schemas.openxmlformats.org/officeDocument/2006/relationships/notesSlide" Target="../notesSlides/notesSlide501.xml"/></Relationships>
</file>

<file path=ppt/slides/_rels/slide516.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slideLayout" Target="../slideLayouts/slideLayout2.xml"/><Relationship Id="rId7" Type="http://schemas.openxmlformats.org/officeDocument/2006/relationships/oleObject" Target="../embeddings/oleObject69.bin"/><Relationship Id="rId2" Type="http://schemas.openxmlformats.org/officeDocument/2006/relationships/tags" Target="../tags/tag552.xml"/><Relationship Id="rId1" Type="http://schemas.openxmlformats.org/officeDocument/2006/relationships/vmlDrawing" Target="../drawings/vmlDrawing27.vml"/><Relationship Id="rId6" Type="http://schemas.openxmlformats.org/officeDocument/2006/relationships/image" Target="../media/image214.wmf"/><Relationship Id="rId5" Type="http://schemas.openxmlformats.org/officeDocument/2006/relationships/oleObject" Target="../embeddings/oleObject68.bin"/><Relationship Id="rId10" Type="http://schemas.openxmlformats.org/officeDocument/2006/relationships/image" Target="../media/image213.wmf"/><Relationship Id="rId4" Type="http://schemas.openxmlformats.org/officeDocument/2006/relationships/notesSlide" Target="../notesSlides/notesSlide502.xml"/><Relationship Id="rId9" Type="http://schemas.openxmlformats.org/officeDocument/2006/relationships/oleObject" Target="../embeddings/oleObject70.bin"/></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slideLayout" Target="../slideLayouts/slideLayout2.xml"/><Relationship Id="rId7" Type="http://schemas.openxmlformats.org/officeDocument/2006/relationships/oleObject" Target="../embeddings/oleObject72.bin"/><Relationship Id="rId2" Type="http://schemas.openxmlformats.org/officeDocument/2006/relationships/tags" Target="../tags/tag556.xml"/><Relationship Id="rId1" Type="http://schemas.openxmlformats.org/officeDocument/2006/relationships/vmlDrawing" Target="../drawings/vmlDrawing28.vml"/><Relationship Id="rId6" Type="http://schemas.openxmlformats.org/officeDocument/2006/relationships/image" Target="../media/image216.wmf"/><Relationship Id="rId5" Type="http://schemas.openxmlformats.org/officeDocument/2006/relationships/oleObject" Target="../embeddings/oleObject71.bin"/><Relationship Id="rId4" Type="http://schemas.openxmlformats.org/officeDocument/2006/relationships/notesSlide" Target="../notesSlides/notesSlide506.xml"/></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08.xml"/><Relationship Id="rId2" Type="http://schemas.openxmlformats.org/officeDocument/2006/relationships/slideLayout" Target="../slideLayouts/slideLayout2.xml"/><Relationship Id="rId1" Type="http://schemas.openxmlformats.org/officeDocument/2006/relationships/tags" Target="../tags/tag558.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 Id="rId4" Type="http://schemas.openxmlformats.org/officeDocument/2006/relationships/image" Target="../media/image218.png"/></Relationships>
</file>

<file path=ppt/slides/_rels/slide52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xml"/><Relationship Id="rId1" Type="http://schemas.openxmlformats.org/officeDocument/2006/relationships/tags" Target="../tags/tag561.xml"/></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1.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6.xml"/><Relationship Id="rId4" Type="http://schemas.openxmlformats.org/officeDocument/2006/relationships/image" Target="../media/image220.jpeg"/></Relationships>
</file>

<file path=ppt/slides/_rels/slide531.xml.rels><?xml version="1.0" encoding="UTF-8" standalone="yes"?>
<Relationships xmlns="http://schemas.openxmlformats.org/package/2006/relationships"><Relationship Id="rId8" Type="http://schemas.openxmlformats.org/officeDocument/2006/relationships/image" Target="../media/image222.wmf"/><Relationship Id="rId13" Type="http://schemas.openxmlformats.org/officeDocument/2006/relationships/oleObject" Target="../embeddings/oleObject77.bin"/><Relationship Id="rId18" Type="http://schemas.openxmlformats.org/officeDocument/2006/relationships/image" Target="../media/image227.wmf"/><Relationship Id="rId3" Type="http://schemas.openxmlformats.org/officeDocument/2006/relationships/slideLayout" Target="../slideLayouts/slideLayout2.xml"/><Relationship Id="rId7" Type="http://schemas.openxmlformats.org/officeDocument/2006/relationships/oleObject" Target="../embeddings/oleObject74.bin"/><Relationship Id="rId12" Type="http://schemas.openxmlformats.org/officeDocument/2006/relationships/image" Target="../media/image224.wmf"/><Relationship Id="rId17" Type="http://schemas.openxmlformats.org/officeDocument/2006/relationships/oleObject" Target="../embeddings/oleObject79.bin"/><Relationship Id="rId2" Type="http://schemas.openxmlformats.org/officeDocument/2006/relationships/tags" Target="../tags/tag567.xml"/><Relationship Id="rId16" Type="http://schemas.openxmlformats.org/officeDocument/2006/relationships/image" Target="../media/image226.wmf"/><Relationship Id="rId20" Type="http://schemas.openxmlformats.org/officeDocument/2006/relationships/image" Target="../media/image228.wmf"/><Relationship Id="rId1" Type="http://schemas.openxmlformats.org/officeDocument/2006/relationships/vmlDrawing" Target="../drawings/vmlDrawing29.vml"/><Relationship Id="rId6" Type="http://schemas.openxmlformats.org/officeDocument/2006/relationships/image" Target="../media/image221.wmf"/><Relationship Id="rId11" Type="http://schemas.openxmlformats.org/officeDocument/2006/relationships/oleObject" Target="../embeddings/oleObject76.bin"/><Relationship Id="rId5" Type="http://schemas.openxmlformats.org/officeDocument/2006/relationships/oleObject" Target="../embeddings/oleObject73.bin"/><Relationship Id="rId15" Type="http://schemas.openxmlformats.org/officeDocument/2006/relationships/oleObject" Target="../embeddings/oleObject78.bin"/><Relationship Id="rId10" Type="http://schemas.openxmlformats.org/officeDocument/2006/relationships/image" Target="../media/image223.wmf"/><Relationship Id="rId19" Type="http://schemas.openxmlformats.org/officeDocument/2006/relationships/oleObject" Target="../embeddings/oleObject80.bin"/><Relationship Id="rId4" Type="http://schemas.openxmlformats.org/officeDocument/2006/relationships/notesSlide" Target="../notesSlides/notesSlide516.xml"/><Relationship Id="rId9" Type="http://schemas.openxmlformats.org/officeDocument/2006/relationships/oleObject" Target="../embeddings/oleObject75.bin"/><Relationship Id="rId14" Type="http://schemas.openxmlformats.org/officeDocument/2006/relationships/image" Target="../media/image225.wmf"/></Relationships>
</file>

<file path=ppt/slides/_rels/slide532.xml.rels><?xml version="1.0" encoding="UTF-8" standalone="yes"?>
<Relationships xmlns="http://schemas.openxmlformats.org/package/2006/relationships"><Relationship Id="rId8" Type="http://schemas.openxmlformats.org/officeDocument/2006/relationships/image" Target="../media/image230.wmf"/><Relationship Id="rId3" Type="http://schemas.openxmlformats.org/officeDocument/2006/relationships/slideLayout" Target="../slideLayouts/slideLayout2.xml"/><Relationship Id="rId7" Type="http://schemas.openxmlformats.org/officeDocument/2006/relationships/oleObject" Target="../embeddings/oleObject82.bin"/><Relationship Id="rId2" Type="http://schemas.openxmlformats.org/officeDocument/2006/relationships/tags" Target="../tags/tag568.xml"/><Relationship Id="rId1" Type="http://schemas.openxmlformats.org/officeDocument/2006/relationships/vmlDrawing" Target="../drawings/vmlDrawing30.vml"/><Relationship Id="rId6" Type="http://schemas.openxmlformats.org/officeDocument/2006/relationships/image" Target="../media/image229.wmf"/><Relationship Id="rId5" Type="http://schemas.openxmlformats.org/officeDocument/2006/relationships/oleObject" Target="../embeddings/oleObject81.bin"/><Relationship Id="rId4" Type="http://schemas.openxmlformats.org/officeDocument/2006/relationships/notesSlide" Target="../notesSlides/notesSlide517.xml"/></Relationships>
</file>

<file path=ppt/slides/_rels/slide533.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84.bin"/><Relationship Id="rId2" Type="http://schemas.openxmlformats.org/officeDocument/2006/relationships/tags" Target="../tags/tag569.xml"/><Relationship Id="rId1" Type="http://schemas.openxmlformats.org/officeDocument/2006/relationships/vmlDrawing" Target="../drawings/vmlDrawing31.vml"/><Relationship Id="rId6" Type="http://schemas.openxmlformats.org/officeDocument/2006/relationships/image" Target="../media/image231.wmf"/><Relationship Id="rId5" Type="http://schemas.openxmlformats.org/officeDocument/2006/relationships/oleObject" Target="../embeddings/oleObject83.bin"/><Relationship Id="rId10" Type="http://schemas.openxmlformats.org/officeDocument/2006/relationships/image" Target="../media/image233.wmf"/><Relationship Id="rId4" Type="http://schemas.openxmlformats.org/officeDocument/2006/relationships/notesSlide" Target="../notesSlides/notesSlide518.xml"/><Relationship Id="rId9" Type="http://schemas.openxmlformats.org/officeDocument/2006/relationships/oleObject" Target="../embeddings/oleObject85.bin"/></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0.xml"/></Relationships>
</file>

<file path=ppt/slides/_rels/slide535.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8" Type="http://schemas.openxmlformats.org/officeDocument/2006/relationships/image" Target="../media/image235.wmf"/><Relationship Id="rId13" Type="http://schemas.openxmlformats.org/officeDocument/2006/relationships/oleObject" Target="../embeddings/oleObject90.bin"/><Relationship Id="rId3" Type="http://schemas.openxmlformats.org/officeDocument/2006/relationships/slideLayout" Target="../slideLayouts/slideLayout2.xml"/><Relationship Id="rId7" Type="http://schemas.openxmlformats.org/officeDocument/2006/relationships/oleObject" Target="../embeddings/oleObject87.bin"/><Relationship Id="rId12" Type="http://schemas.openxmlformats.org/officeDocument/2006/relationships/image" Target="../media/image237.wmf"/><Relationship Id="rId2" Type="http://schemas.openxmlformats.org/officeDocument/2006/relationships/tags" Target="../tags/tag573.xml"/><Relationship Id="rId16" Type="http://schemas.openxmlformats.org/officeDocument/2006/relationships/image" Target="../media/image239.wmf"/><Relationship Id="rId1" Type="http://schemas.openxmlformats.org/officeDocument/2006/relationships/vmlDrawing" Target="../drawings/vmlDrawing32.vml"/><Relationship Id="rId6" Type="http://schemas.openxmlformats.org/officeDocument/2006/relationships/image" Target="../media/image234.wmf"/><Relationship Id="rId11" Type="http://schemas.openxmlformats.org/officeDocument/2006/relationships/oleObject" Target="../embeddings/oleObject89.bin"/><Relationship Id="rId5" Type="http://schemas.openxmlformats.org/officeDocument/2006/relationships/oleObject" Target="../embeddings/oleObject86.bin"/><Relationship Id="rId15" Type="http://schemas.openxmlformats.org/officeDocument/2006/relationships/oleObject" Target="../embeddings/oleObject91.bin"/><Relationship Id="rId10" Type="http://schemas.openxmlformats.org/officeDocument/2006/relationships/image" Target="../media/image236.wmf"/><Relationship Id="rId4" Type="http://schemas.openxmlformats.org/officeDocument/2006/relationships/notesSlide" Target="../notesSlides/notesSlide522.xml"/><Relationship Id="rId9" Type="http://schemas.openxmlformats.org/officeDocument/2006/relationships/oleObject" Target="../embeddings/oleObject88.bin"/><Relationship Id="rId14" Type="http://schemas.openxmlformats.org/officeDocument/2006/relationships/image" Target="../media/image238.wmf"/></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slideLayout" Target="../slideLayouts/slideLayout2.xml"/><Relationship Id="rId1" Type="http://schemas.openxmlformats.org/officeDocument/2006/relationships/tags" Target="../tags/tag575.xml"/><Relationship Id="rId4" Type="http://schemas.openxmlformats.org/officeDocument/2006/relationships/image" Target="../media/image24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7.xml"/><Relationship Id="rId5" Type="http://schemas.openxmlformats.org/officeDocument/2006/relationships/image" Target="../media/image244.png"/><Relationship Id="rId4" Type="http://schemas.openxmlformats.org/officeDocument/2006/relationships/image" Target="../media/image243.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1.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1.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8.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2.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3.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8.xml"/><Relationship Id="rId4" Type="http://schemas.openxmlformats.org/officeDocument/2006/relationships/image" Target="../media/image245.png"/></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1.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7.xml"/><Relationship Id="rId4" Type="http://schemas.openxmlformats.org/officeDocument/2006/relationships/image" Target="../media/image246.jpeg"/></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9.xml"/><Relationship Id="rId4" Type="http://schemas.openxmlformats.org/officeDocument/2006/relationships/image" Target="../media/image247.png"/></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51.xml"/><Relationship Id="rId2" Type="http://schemas.openxmlformats.org/officeDocument/2006/relationships/slideLayout" Target="../slideLayouts/slideLayout1.xml"/><Relationship Id="rId1" Type="http://schemas.openxmlformats.org/officeDocument/2006/relationships/tags" Target="../tags/tag604.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6.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7.xml"/><Relationship Id="rId4" Type="http://schemas.openxmlformats.org/officeDocument/2006/relationships/image" Target="../media/image248.png"/></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9.xml"/><Relationship Id="rId4" Type="http://schemas.openxmlformats.org/officeDocument/2006/relationships/image" Target="../media/image245.png"/></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1.xml"/><Relationship Id="rId4" Type="http://schemas.openxmlformats.org/officeDocument/2006/relationships/image" Target="../media/image249.png"/></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1.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1.xml"/><Relationship Id="rId1" Type="http://schemas.openxmlformats.org/officeDocument/2006/relationships/tags" Target="../tags/tag614.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93.bin"/><Relationship Id="rId2" Type="http://schemas.openxmlformats.org/officeDocument/2006/relationships/tags" Target="../tags/tag619.xml"/><Relationship Id="rId1" Type="http://schemas.openxmlformats.org/officeDocument/2006/relationships/vmlDrawing" Target="../drawings/vmlDrawing33.vml"/><Relationship Id="rId6" Type="http://schemas.openxmlformats.org/officeDocument/2006/relationships/image" Target="../media/image250.wmf"/><Relationship Id="rId5" Type="http://schemas.openxmlformats.org/officeDocument/2006/relationships/oleObject" Target="../embeddings/oleObject92.bin"/><Relationship Id="rId10" Type="http://schemas.openxmlformats.org/officeDocument/2006/relationships/image" Target="../media/image252.wmf"/><Relationship Id="rId4" Type="http://schemas.openxmlformats.org/officeDocument/2006/relationships/notesSlide" Target="../notesSlides/notesSlide566.xml"/><Relationship Id="rId9" Type="http://schemas.openxmlformats.org/officeDocument/2006/relationships/oleObject" Target="../embeddings/oleObject94.bin"/></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1.xml"/></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2.xml"/></Relationships>
</file>

<file path=ppt/slides/_rels/slide5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623.xml"/><Relationship Id="rId4" Type="http://schemas.openxmlformats.org/officeDocument/2006/relationships/image" Target="../media/image127.png"/></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4.xml"/><Relationship Id="rId4" Type="http://schemas.openxmlformats.org/officeDocument/2006/relationships/image" Target="../media/image253.png"/></Relationships>
</file>

<file path=ppt/slides/_rels/slide5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Layout" Target="../slideLayouts/slideLayout2.xml"/><Relationship Id="rId1" Type="http://schemas.openxmlformats.org/officeDocument/2006/relationships/tags" Target="../tags/tag626.xml"/><Relationship Id="rId4" Type="http://schemas.openxmlformats.org/officeDocument/2006/relationships/image" Target="../media/image255.png"/></Relationships>
</file>

<file path=ppt/slides/_rels/slide591.xml.rels><?xml version="1.0" encoding="UTF-8" standalone="yes"?>
<Relationships xmlns="http://schemas.openxmlformats.org/package/2006/relationships"><Relationship Id="rId3" Type="http://schemas.openxmlformats.org/officeDocument/2006/relationships/notesSlide" Target="../notesSlides/notesSlide571.xml"/><Relationship Id="rId2" Type="http://schemas.openxmlformats.org/officeDocument/2006/relationships/slideLayout" Target="../slideLayouts/slideLayout2.xml"/><Relationship Id="rId1" Type="http://schemas.openxmlformats.org/officeDocument/2006/relationships/tags" Target="../tags/tag627.xml"/><Relationship Id="rId4" Type="http://schemas.openxmlformats.org/officeDocument/2006/relationships/image" Target="../media/image256.png"/></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slideLayout" Target="../slideLayouts/slideLayout2.xml"/><Relationship Id="rId7" Type="http://schemas.openxmlformats.org/officeDocument/2006/relationships/oleObject" Target="../embeddings/oleObject96.bin"/><Relationship Id="rId2" Type="http://schemas.openxmlformats.org/officeDocument/2006/relationships/tags" Target="../tags/tag631.xml"/><Relationship Id="rId1" Type="http://schemas.openxmlformats.org/officeDocument/2006/relationships/vmlDrawing" Target="../drawings/vmlDrawing34.vml"/><Relationship Id="rId6" Type="http://schemas.openxmlformats.org/officeDocument/2006/relationships/image" Target="../media/image257.wmf"/><Relationship Id="rId5" Type="http://schemas.openxmlformats.org/officeDocument/2006/relationships/oleObject" Target="../embeddings/oleObject95.bin"/><Relationship Id="rId4" Type="http://schemas.openxmlformats.org/officeDocument/2006/relationships/notesSlide" Target="../notesSlides/notesSlide575.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2.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3.xml"/><Relationship Id="rId1" Type="http://schemas.openxmlformats.org/officeDocument/2006/relationships/vmlDrawing" Target="../drawings/vmlDrawing35.vml"/><Relationship Id="rId6" Type="http://schemas.openxmlformats.org/officeDocument/2006/relationships/image" Target="../media/image259.wmf"/><Relationship Id="rId5" Type="http://schemas.openxmlformats.org/officeDocument/2006/relationships/oleObject" Target="../embeddings/oleObject97.bin"/><Relationship Id="rId4" Type="http://schemas.openxmlformats.org/officeDocument/2006/relationships/notesSlide" Target="../notesSlides/notesSlide577.xml"/></Relationships>
</file>

<file path=ppt/slides/_rels/slide598.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slideLayout" Target="../slideLayouts/slideLayout2.xml"/><Relationship Id="rId7" Type="http://schemas.openxmlformats.org/officeDocument/2006/relationships/oleObject" Target="../embeddings/oleObject99.bin"/><Relationship Id="rId2" Type="http://schemas.openxmlformats.org/officeDocument/2006/relationships/tags" Target="../tags/tag634.xml"/><Relationship Id="rId1" Type="http://schemas.openxmlformats.org/officeDocument/2006/relationships/vmlDrawing" Target="../drawings/vmlDrawing36.vml"/><Relationship Id="rId6" Type="http://schemas.openxmlformats.org/officeDocument/2006/relationships/image" Target="../media/image257.wmf"/><Relationship Id="rId5" Type="http://schemas.openxmlformats.org/officeDocument/2006/relationships/oleObject" Target="../embeddings/oleObject98.bin"/><Relationship Id="rId4" Type="http://schemas.openxmlformats.org/officeDocument/2006/relationships/notesSlide" Target="../notesSlides/notesSlide578.xml"/></Relationships>
</file>

<file path=ppt/slides/_rels/slide599.xml.rels><?xml version="1.0" encoding="UTF-8" standalone="yes"?>
<Relationships xmlns="http://schemas.openxmlformats.org/package/2006/relationships"><Relationship Id="rId8" Type="http://schemas.openxmlformats.org/officeDocument/2006/relationships/image" Target="../media/image261.wmf"/><Relationship Id="rId3" Type="http://schemas.openxmlformats.org/officeDocument/2006/relationships/slideLayout" Target="../slideLayouts/slideLayout2.xml"/><Relationship Id="rId7" Type="http://schemas.openxmlformats.org/officeDocument/2006/relationships/oleObject" Target="../embeddings/oleObject101.bin"/><Relationship Id="rId12" Type="http://schemas.openxmlformats.org/officeDocument/2006/relationships/image" Target="../media/image263.wmf"/><Relationship Id="rId2" Type="http://schemas.openxmlformats.org/officeDocument/2006/relationships/tags" Target="../tags/tag635.xml"/><Relationship Id="rId1" Type="http://schemas.openxmlformats.org/officeDocument/2006/relationships/vmlDrawing" Target="../drawings/vmlDrawing37.vml"/><Relationship Id="rId6" Type="http://schemas.openxmlformats.org/officeDocument/2006/relationships/image" Target="../media/image260.wmf"/><Relationship Id="rId11" Type="http://schemas.openxmlformats.org/officeDocument/2006/relationships/oleObject" Target="../embeddings/oleObject103.bin"/><Relationship Id="rId5" Type="http://schemas.openxmlformats.org/officeDocument/2006/relationships/oleObject" Target="../embeddings/oleObject100.bin"/><Relationship Id="rId10" Type="http://schemas.openxmlformats.org/officeDocument/2006/relationships/image" Target="../media/image262.wmf"/><Relationship Id="rId4" Type="http://schemas.openxmlformats.org/officeDocument/2006/relationships/notesSlide" Target="../notesSlides/notesSlide579.xml"/><Relationship Id="rId9" Type="http://schemas.openxmlformats.org/officeDocument/2006/relationships/oleObject" Target="../embeddings/oleObject102.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8" Type="http://schemas.openxmlformats.org/officeDocument/2006/relationships/image" Target="../media/image265.wmf"/><Relationship Id="rId3" Type="http://schemas.openxmlformats.org/officeDocument/2006/relationships/slideLayout" Target="../slideLayouts/slideLayout2.xml"/><Relationship Id="rId7" Type="http://schemas.openxmlformats.org/officeDocument/2006/relationships/oleObject" Target="../embeddings/oleObject105.bin"/><Relationship Id="rId12" Type="http://schemas.openxmlformats.org/officeDocument/2006/relationships/image" Target="../media/image263.wmf"/><Relationship Id="rId2" Type="http://schemas.openxmlformats.org/officeDocument/2006/relationships/tags" Target="../tags/tag636.xml"/><Relationship Id="rId1" Type="http://schemas.openxmlformats.org/officeDocument/2006/relationships/vmlDrawing" Target="../drawings/vmlDrawing38.vml"/><Relationship Id="rId6" Type="http://schemas.openxmlformats.org/officeDocument/2006/relationships/image" Target="../media/image264.wmf"/><Relationship Id="rId11" Type="http://schemas.openxmlformats.org/officeDocument/2006/relationships/oleObject" Target="../embeddings/oleObject107.bin"/><Relationship Id="rId5" Type="http://schemas.openxmlformats.org/officeDocument/2006/relationships/oleObject" Target="../embeddings/oleObject104.bin"/><Relationship Id="rId10" Type="http://schemas.openxmlformats.org/officeDocument/2006/relationships/image" Target="../media/image262.wmf"/><Relationship Id="rId4" Type="http://schemas.openxmlformats.org/officeDocument/2006/relationships/notesSlide" Target="../notesSlides/notesSlide580.xml"/><Relationship Id="rId9" Type="http://schemas.openxmlformats.org/officeDocument/2006/relationships/oleObject" Target="../embeddings/oleObject106.bin"/></Relationships>
</file>

<file path=ppt/slides/_rels/slide601.xml.rels><?xml version="1.0" encoding="UTF-8" standalone="yes"?>
<Relationships xmlns="http://schemas.openxmlformats.org/package/2006/relationships"><Relationship Id="rId8" Type="http://schemas.openxmlformats.org/officeDocument/2006/relationships/image" Target="../media/image267.wmf"/><Relationship Id="rId3" Type="http://schemas.openxmlformats.org/officeDocument/2006/relationships/slideLayout" Target="../slideLayouts/slideLayout2.xml"/><Relationship Id="rId7" Type="http://schemas.openxmlformats.org/officeDocument/2006/relationships/oleObject" Target="../embeddings/oleObject109.bin"/><Relationship Id="rId2" Type="http://schemas.openxmlformats.org/officeDocument/2006/relationships/tags" Target="../tags/tag637.xml"/><Relationship Id="rId1" Type="http://schemas.openxmlformats.org/officeDocument/2006/relationships/vmlDrawing" Target="../drawings/vmlDrawing39.vml"/><Relationship Id="rId6" Type="http://schemas.openxmlformats.org/officeDocument/2006/relationships/image" Target="../media/image266.wmf"/><Relationship Id="rId5" Type="http://schemas.openxmlformats.org/officeDocument/2006/relationships/oleObject" Target="../embeddings/oleObject108.bin"/><Relationship Id="rId4" Type="http://schemas.openxmlformats.org/officeDocument/2006/relationships/notesSlide" Target="../notesSlides/notesSlide581.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268.png"/></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slideLayout" Target="../slideLayouts/slideLayout2.xml"/><Relationship Id="rId1" Type="http://schemas.openxmlformats.org/officeDocument/2006/relationships/tags" Target="../tags/tag641.xml"/><Relationship Id="rId4" Type="http://schemas.openxmlformats.org/officeDocument/2006/relationships/image" Target="../media/image270.png"/></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271.png"/></Relationships>
</file>

<file path=ppt/slides/_rels/slide607.xml.rels><?xml version="1.0" encoding="UTF-8" standalone="yes"?>
<Relationships xmlns="http://schemas.openxmlformats.org/package/2006/relationships"><Relationship Id="rId8" Type="http://schemas.openxmlformats.org/officeDocument/2006/relationships/image" Target="../media/image258.wmf"/><Relationship Id="rId3" Type="http://schemas.openxmlformats.org/officeDocument/2006/relationships/slideLayout" Target="../slideLayouts/slideLayout2.xml"/><Relationship Id="rId7" Type="http://schemas.openxmlformats.org/officeDocument/2006/relationships/oleObject" Target="../embeddings/oleObject111.bin"/><Relationship Id="rId2" Type="http://schemas.openxmlformats.org/officeDocument/2006/relationships/tags" Target="../tags/tag643.xml"/><Relationship Id="rId1" Type="http://schemas.openxmlformats.org/officeDocument/2006/relationships/vmlDrawing" Target="../drawings/vmlDrawing40.vml"/><Relationship Id="rId6" Type="http://schemas.openxmlformats.org/officeDocument/2006/relationships/image" Target="../media/image257.wmf"/><Relationship Id="rId5" Type="http://schemas.openxmlformats.org/officeDocument/2006/relationships/oleObject" Target="../embeddings/oleObject110.bin"/><Relationship Id="rId4" Type="http://schemas.openxmlformats.org/officeDocument/2006/relationships/notesSlide" Target="../notesSlides/notesSlide586.xml"/></Relationships>
</file>

<file path=ppt/slides/_rels/slide60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slideLayout" Target="../slideLayouts/slideLayout2.xml"/><Relationship Id="rId1" Type="http://schemas.openxmlformats.org/officeDocument/2006/relationships/tags" Target="../tags/tag644.xml"/><Relationship Id="rId4" Type="http://schemas.openxmlformats.org/officeDocument/2006/relationships/image" Target="../media/image273.png"/></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 Id="rId4" Type="http://schemas.openxmlformats.org/officeDocument/2006/relationships/image" Target="../media/image27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650.xml"/><Relationship Id="rId4" Type="http://schemas.openxmlformats.org/officeDocument/2006/relationships/image" Target="../media/image276.png"/></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277.pn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27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2.xml"/><Relationship Id="rId1" Type="http://schemas.openxmlformats.org/officeDocument/2006/relationships/tags" Target="../tags/tag654.xml"/><Relationship Id="rId4" Type="http://schemas.openxmlformats.org/officeDocument/2006/relationships/image" Target="../media/image280.png"/></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1.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8" Type="http://schemas.openxmlformats.org/officeDocument/2006/relationships/image" Target="../media/image282.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56.xml"/><Relationship Id="rId1" Type="http://schemas.openxmlformats.org/officeDocument/2006/relationships/vmlDrawing" Target="../drawings/vmlDrawing41.vml"/><Relationship Id="rId6" Type="http://schemas.openxmlformats.org/officeDocument/2006/relationships/image" Target="../media/image281.wmf"/><Relationship Id="rId5" Type="http://schemas.openxmlformats.org/officeDocument/2006/relationships/oleObject" Target="../embeddings/oleObject112.bin"/><Relationship Id="rId10" Type="http://schemas.openxmlformats.org/officeDocument/2006/relationships/image" Target="../media/image283.wmf"/><Relationship Id="rId4" Type="http://schemas.openxmlformats.org/officeDocument/2006/relationships/notesSlide" Target="../notesSlides/notesSlide592.xml"/><Relationship Id="rId9" Type="http://schemas.openxmlformats.org/officeDocument/2006/relationships/oleObject" Target="../embeddings/oleObject114.bin"/></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8" Type="http://schemas.openxmlformats.org/officeDocument/2006/relationships/image" Target="../media/image285.wmf"/><Relationship Id="rId3" Type="http://schemas.openxmlformats.org/officeDocument/2006/relationships/slideLayout" Target="../slideLayouts/slideLayout2.xml"/><Relationship Id="rId7" Type="http://schemas.openxmlformats.org/officeDocument/2006/relationships/oleObject" Target="../embeddings/oleObject116.bin"/><Relationship Id="rId2" Type="http://schemas.openxmlformats.org/officeDocument/2006/relationships/tags" Target="../tags/tag658.xml"/><Relationship Id="rId1" Type="http://schemas.openxmlformats.org/officeDocument/2006/relationships/vmlDrawing" Target="../drawings/vmlDrawing42.vml"/><Relationship Id="rId6" Type="http://schemas.openxmlformats.org/officeDocument/2006/relationships/image" Target="../media/image284.wmf"/><Relationship Id="rId11" Type="http://schemas.openxmlformats.org/officeDocument/2006/relationships/oleObject" Target="../embeddings/oleObject118.bin"/><Relationship Id="rId5" Type="http://schemas.openxmlformats.org/officeDocument/2006/relationships/oleObject" Target="../embeddings/oleObject115.bin"/><Relationship Id="rId10" Type="http://schemas.openxmlformats.org/officeDocument/2006/relationships/image" Target="../media/image286.wmf"/><Relationship Id="rId4" Type="http://schemas.openxmlformats.org/officeDocument/2006/relationships/notesSlide" Target="../notesSlides/notesSlide594.xml"/><Relationship Id="rId9" Type="http://schemas.openxmlformats.org/officeDocument/2006/relationships/oleObject" Target="../embeddings/oleObject117.bin"/></Relationships>
</file>

<file path=ppt/slides/_rels/slide623.xml.rels><?xml version="1.0" encoding="UTF-8" standalone="yes"?>
<Relationships xmlns="http://schemas.openxmlformats.org/package/2006/relationships"><Relationship Id="rId8" Type="http://schemas.openxmlformats.org/officeDocument/2006/relationships/image" Target="../media/image288.wmf"/><Relationship Id="rId13" Type="http://schemas.openxmlformats.org/officeDocument/2006/relationships/oleObject" Target="../embeddings/oleObject123.bin"/><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89.wmf"/><Relationship Id="rId2" Type="http://schemas.openxmlformats.org/officeDocument/2006/relationships/tags" Target="../tags/tag659.xml"/><Relationship Id="rId16" Type="http://schemas.openxmlformats.org/officeDocument/2006/relationships/image" Target="../media/image291.wmf"/><Relationship Id="rId1" Type="http://schemas.openxmlformats.org/officeDocument/2006/relationships/vmlDrawing" Target="../drawings/vmlDrawing43.vml"/><Relationship Id="rId6" Type="http://schemas.openxmlformats.org/officeDocument/2006/relationships/image" Target="../media/image287.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1.wmf"/><Relationship Id="rId4" Type="http://schemas.openxmlformats.org/officeDocument/2006/relationships/notesSlide" Target="../notesSlides/notesSlide595.xml"/><Relationship Id="rId9" Type="http://schemas.openxmlformats.org/officeDocument/2006/relationships/oleObject" Target="../embeddings/oleObject121.bin"/><Relationship Id="rId14" Type="http://schemas.openxmlformats.org/officeDocument/2006/relationships/image" Target="../media/image290.wmf"/></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61.xml"/></Relationships>
</file>

<file path=ppt/slides/_rels/slide62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slideLayout" Target="../slideLayouts/slideLayout2.xml"/><Relationship Id="rId1" Type="http://schemas.openxmlformats.org/officeDocument/2006/relationships/tags" Target="../tags/tag662.xml"/><Relationship Id="rId4" Type="http://schemas.openxmlformats.org/officeDocument/2006/relationships/image" Target="../media/image293.png"/></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294.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29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7.xml"/><Relationship Id="rId1" Type="http://schemas.openxmlformats.org/officeDocument/2006/relationships/vmlDrawing" Target="../drawings/vmlDrawing44.vml"/><Relationship Id="rId6" Type="http://schemas.openxmlformats.org/officeDocument/2006/relationships/image" Target="../media/image296.wmf"/><Relationship Id="rId5" Type="http://schemas.openxmlformats.org/officeDocument/2006/relationships/oleObject" Target="../embeddings/oleObject125.bin"/><Relationship Id="rId4" Type="http://schemas.openxmlformats.org/officeDocument/2006/relationships/notesSlide" Target="../notesSlides/notesSlide602.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300.wmf"/><Relationship Id="rId3" Type="http://schemas.openxmlformats.org/officeDocument/2006/relationships/slideLayout" Target="../slideLayouts/slideLayout2.xml"/><Relationship Id="rId7" Type="http://schemas.openxmlformats.org/officeDocument/2006/relationships/image" Target="../media/image297.wmf"/><Relationship Id="rId12" Type="http://schemas.openxmlformats.org/officeDocument/2006/relationships/oleObject" Target="../embeddings/oleObject129.bin"/><Relationship Id="rId17" Type="http://schemas.openxmlformats.org/officeDocument/2006/relationships/image" Target="../media/image302.wmf"/><Relationship Id="rId2" Type="http://schemas.openxmlformats.org/officeDocument/2006/relationships/tags" Target="../tags/tag671.xml"/><Relationship Id="rId16" Type="http://schemas.openxmlformats.org/officeDocument/2006/relationships/oleObject" Target="../embeddings/oleObject131.bin"/><Relationship Id="rId1" Type="http://schemas.openxmlformats.org/officeDocument/2006/relationships/vmlDrawing" Target="../drawings/vmlDrawing45.vml"/><Relationship Id="rId6" Type="http://schemas.openxmlformats.org/officeDocument/2006/relationships/oleObject" Target="../embeddings/oleObject126.bin"/><Relationship Id="rId11" Type="http://schemas.openxmlformats.org/officeDocument/2006/relationships/image" Target="../media/image299.wmf"/><Relationship Id="rId5" Type="http://schemas.openxmlformats.org/officeDocument/2006/relationships/image" Target="../media/image303.png"/><Relationship Id="rId15" Type="http://schemas.openxmlformats.org/officeDocument/2006/relationships/image" Target="../media/image301.wmf"/><Relationship Id="rId10" Type="http://schemas.openxmlformats.org/officeDocument/2006/relationships/oleObject" Target="../embeddings/oleObject128.bin"/><Relationship Id="rId4" Type="http://schemas.openxmlformats.org/officeDocument/2006/relationships/notesSlide" Target="../notesSlides/notesSlide606.xml"/><Relationship Id="rId9" Type="http://schemas.openxmlformats.org/officeDocument/2006/relationships/image" Target="../media/image298.wmf"/><Relationship Id="rId14" Type="http://schemas.openxmlformats.org/officeDocument/2006/relationships/oleObject" Target="../embeddings/oleObject130.bin"/></Relationships>
</file>

<file path=ppt/slides/_rels/slide636.xml.rels><?xml version="1.0" encoding="UTF-8" standalone="yes"?>
<Relationships xmlns="http://schemas.openxmlformats.org/package/2006/relationships"><Relationship Id="rId8" Type="http://schemas.openxmlformats.org/officeDocument/2006/relationships/image" Target="../media/image301.wmf"/><Relationship Id="rId3" Type="http://schemas.openxmlformats.org/officeDocument/2006/relationships/slideLayout" Target="../slideLayouts/slideLayout2.xml"/><Relationship Id="rId7" Type="http://schemas.openxmlformats.org/officeDocument/2006/relationships/oleObject" Target="../embeddings/oleObject133.bin"/><Relationship Id="rId2" Type="http://schemas.openxmlformats.org/officeDocument/2006/relationships/tags" Target="../tags/tag672.xml"/><Relationship Id="rId1" Type="http://schemas.openxmlformats.org/officeDocument/2006/relationships/vmlDrawing" Target="../drawings/vmlDrawing46.vml"/><Relationship Id="rId6" Type="http://schemas.openxmlformats.org/officeDocument/2006/relationships/image" Target="../media/image300.wmf"/><Relationship Id="rId5" Type="http://schemas.openxmlformats.org/officeDocument/2006/relationships/oleObject" Target="../embeddings/oleObject132.bin"/><Relationship Id="rId10" Type="http://schemas.openxmlformats.org/officeDocument/2006/relationships/image" Target="../media/image304.wmf"/><Relationship Id="rId4" Type="http://schemas.openxmlformats.org/officeDocument/2006/relationships/notesSlide" Target="../notesSlides/notesSlide607.xml"/><Relationship Id="rId9" Type="http://schemas.openxmlformats.org/officeDocument/2006/relationships/oleObject" Target="../embeddings/oleObject134.bin"/></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4.xml"/><Relationship Id="rId1" Type="http://schemas.openxmlformats.org/officeDocument/2006/relationships/vmlDrawing" Target="../drawings/vmlDrawing47.vml"/><Relationship Id="rId6" Type="http://schemas.openxmlformats.org/officeDocument/2006/relationships/image" Target="../media/image305.wmf"/><Relationship Id="rId5" Type="http://schemas.openxmlformats.org/officeDocument/2006/relationships/oleObject" Target="../embeddings/oleObject135.bin"/><Relationship Id="rId4" Type="http://schemas.openxmlformats.org/officeDocument/2006/relationships/notesSlide" Target="../notesSlides/notesSlide609.xml"/></Relationships>
</file>

<file path=ppt/slides/_rels/slide6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5.xml"/><Relationship Id="rId1" Type="http://schemas.openxmlformats.org/officeDocument/2006/relationships/vmlDrawing" Target="../drawings/vmlDrawing48.vml"/><Relationship Id="rId6" Type="http://schemas.openxmlformats.org/officeDocument/2006/relationships/image" Target="../media/image306.wmf"/><Relationship Id="rId5" Type="http://schemas.openxmlformats.org/officeDocument/2006/relationships/oleObject" Target="../embeddings/oleObject136.bin"/><Relationship Id="rId4" Type="http://schemas.openxmlformats.org/officeDocument/2006/relationships/notesSlide" Target="../notesSlides/notesSlide61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7.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4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slideLayout" Target="../slideLayouts/slideLayout2.xml"/><Relationship Id="rId1" Type="http://schemas.openxmlformats.org/officeDocument/2006/relationships/tags" Target="../tags/tag679.xml"/><Relationship Id="rId4" Type="http://schemas.openxmlformats.org/officeDocument/2006/relationships/image" Target="../media/image308.png"/></Relationships>
</file>

<file path=ppt/slides/_rels/slide644.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notesSlide" Target="../notesSlides/notesSlide614.xml"/><Relationship Id="rId7" Type="http://schemas.openxmlformats.org/officeDocument/2006/relationships/image" Target="../media/image312.png"/><Relationship Id="rId2" Type="http://schemas.openxmlformats.org/officeDocument/2006/relationships/slideLayout" Target="../slideLayouts/slideLayout2.xml"/><Relationship Id="rId1" Type="http://schemas.openxmlformats.org/officeDocument/2006/relationships/tags" Target="../tags/tag680.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image" Target="../media/image309.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2.xml"/><Relationship Id="rId1" Type="http://schemas.openxmlformats.org/officeDocument/2006/relationships/vmlDrawing" Target="../drawings/vmlDrawing49.vml"/><Relationship Id="rId6" Type="http://schemas.openxmlformats.org/officeDocument/2006/relationships/image" Target="../media/image314.wmf"/><Relationship Id="rId5" Type="http://schemas.openxmlformats.org/officeDocument/2006/relationships/oleObject" Target="../embeddings/oleObject137.bin"/><Relationship Id="rId4" Type="http://schemas.openxmlformats.org/officeDocument/2006/relationships/notesSlide" Target="../notesSlides/notesSlide616.xml"/></Relationships>
</file>

<file path=ppt/slides/_rels/slide647.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slideLayout" Target="../slideLayouts/slideLayout2.xml"/><Relationship Id="rId1" Type="http://schemas.openxmlformats.org/officeDocument/2006/relationships/tags" Target="../tags/tag683.xml"/><Relationship Id="rId4" Type="http://schemas.openxmlformats.org/officeDocument/2006/relationships/image" Target="../media/image316.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17.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8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slideLayout" Target="../slideLayouts/slideLayout2.xml"/><Relationship Id="rId1" Type="http://schemas.openxmlformats.org/officeDocument/2006/relationships/tags" Target="../tags/tag686.xml"/><Relationship Id="rId4" Type="http://schemas.openxmlformats.org/officeDocument/2006/relationships/image" Target="../media/image319.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87.xml"/><Relationship Id="rId4" Type="http://schemas.openxmlformats.org/officeDocument/2006/relationships/image" Target="../media/image320.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1.xml"/><Relationship Id="rId1" Type="http://schemas.openxmlformats.org/officeDocument/2006/relationships/tags" Target="../tags/tag688.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1.xml"/><Relationship Id="rId1" Type="http://schemas.openxmlformats.org/officeDocument/2006/relationships/tags" Target="../tags/tag690.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58.xml.rels><?xml version="1.0" encoding="UTF-8" standalone="yes"?>
<Relationships xmlns="http://schemas.openxmlformats.org/package/2006/relationships"><Relationship Id="rId8" Type="http://schemas.openxmlformats.org/officeDocument/2006/relationships/image" Target="../media/image322.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94.xml"/><Relationship Id="rId1" Type="http://schemas.openxmlformats.org/officeDocument/2006/relationships/vmlDrawing" Target="../drawings/vmlDrawing50.vml"/><Relationship Id="rId6" Type="http://schemas.openxmlformats.org/officeDocument/2006/relationships/image" Target="../media/image321.wmf"/><Relationship Id="rId5" Type="http://schemas.openxmlformats.org/officeDocument/2006/relationships/oleObject" Target="../embeddings/oleObject138.bin"/><Relationship Id="rId10" Type="http://schemas.openxmlformats.org/officeDocument/2006/relationships/image" Target="../media/image323.wmf"/><Relationship Id="rId4" Type="http://schemas.openxmlformats.org/officeDocument/2006/relationships/notesSlide" Target="../notesSlides/notesSlide626.xml"/><Relationship Id="rId9" Type="http://schemas.openxmlformats.org/officeDocument/2006/relationships/oleObject" Target="../embeddings/oleObject140.bin"/></Relationships>
</file>

<file path=ppt/slides/_rels/slide659.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image" Target="../media/image325.wmf"/><Relationship Id="rId3" Type="http://schemas.openxmlformats.org/officeDocument/2006/relationships/slideLayout" Target="../slideLayouts/slideLayout2.xml"/><Relationship Id="rId7" Type="http://schemas.openxmlformats.org/officeDocument/2006/relationships/oleObject" Target="../embeddings/oleObject142.bin"/><Relationship Id="rId12" Type="http://schemas.openxmlformats.org/officeDocument/2006/relationships/image" Target="../media/image327.wmf"/><Relationship Id="rId2" Type="http://schemas.openxmlformats.org/officeDocument/2006/relationships/tags" Target="../tags/tag696.xml"/><Relationship Id="rId1" Type="http://schemas.openxmlformats.org/officeDocument/2006/relationships/vmlDrawing" Target="../drawings/vmlDrawing51.vml"/><Relationship Id="rId6" Type="http://schemas.openxmlformats.org/officeDocument/2006/relationships/image" Target="../media/image324.wmf"/><Relationship Id="rId11" Type="http://schemas.openxmlformats.org/officeDocument/2006/relationships/oleObject" Target="../embeddings/oleObject144.bin"/><Relationship Id="rId5" Type="http://schemas.openxmlformats.org/officeDocument/2006/relationships/oleObject" Target="../embeddings/oleObject141.bin"/><Relationship Id="rId10" Type="http://schemas.openxmlformats.org/officeDocument/2006/relationships/image" Target="../media/image326.wmf"/><Relationship Id="rId4" Type="http://schemas.openxmlformats.org/officeDocument/2006/relationships/notesSlide" Target="../notesSlides/notesSlide628.xml"/><Relationship Id="rId9" Type="http://schemas.openxmlformats.org/officeDocument/2006/relationships/oleObject" Target="../embeddings/oleObject143.bin"/></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28.png"/></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6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0.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1.png"/></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1.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2.xml"/><Relationship Id="rId1" Type="http://schemas.openxmlformats.org/officeDocument/2006/relationships/tags" Target="../tags/tag704.xml"/></Relationships>
</file>

<file path=ppt/slides/_rels/slide669.xml.rels><?xml version="1.0" encoding="UTF-8" standalone="yes"?>
<Relationships xmlns="http://schemas.openxmlformats.org/package/2006/relationships"><Relationship Id="rId8" Type="http://schemas.openxmlformats.org/officeDocument/2006/relationships/image" Target="../media/image333.wmf"/><Relationship Id="rId3" Type="http://schemas.openxmlformats.org/officeDocument/2006/relationships/slideLayout" Target="../slideLayouts/slideLayout2.xml"/><Relationship Id="rId7" Type="http://schemas.openxmlformats.org/officeDocument/2006/relationships/oleObject" Target="../embeddings/oleObject146.bin"/><Relationship Id="rId2" Type="http://schemas.openxmlformats.org/officeDocument/2006/relationships/tags" Target="../tags/tag705.xml"/><Relationship Id="rId1" Type="http://schemas.openxmlformats.org/officeDocument/2006/relationships/vmlDrawing" Target="../drawings/vmlDrawing52.vml"/><Relationship Id="rId6" Type="http://schemas.openxmlformats.org/officeDocument/2006/relationships/image" Target="../media/image332.wmf"/><Relationship Id="rId5" Type="http://schemas.openxmlformats.org/officeDocument/2006/relationships/oleObject" Target="../embeddings/oleObject145.bin"/><Relationship Id="rId10" Type="http://schemas.openxmlformats.org/officeDocument/2006/relationships/image" Target="../media/image334.wmf"/><Relationship Id="rId4" Type="http://schemas.openxmlformats.org/officeDocument/2006/relationships/notesSlide" Target="../notesSlides/notesSlide636.xml"/><Relationship Id="rId9" Type="http://schemas.openxmlformats.org/officeDocument/2006/relationships/oleObject" Target="../embeddings/oleObject147.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8" Type="http://schemas.openxmlformats.org/officeDocument/2006/relationships/image" Target="../media/image336.wmf"/><Relationship Id="rId3" Type="http://schemas.openxmlformats.org/officeDocument/2006/relationships/slideLayout" Target="../slideLayouts/slideLayout2.xml"/><Relationship Id="rId7" Type="http://schemas.openxmlformats.org/officeDocument/2006/relationships/oleObject" Target="../embeddings/oleObject149.bin"/><Relationship Id="rId2" Type="http://schemas.openxmlformats.org/officeDocument/2006/relationships/tags" Target="../tags/tag706.xml"/><Relationship Id="rId1" Type="http://schemas.openxmlformats.org/officeDocument/2006/relationships/vmlDrawing" Target="../drawings/vmlDrawing53.vml"/><Relationship Id="rId6" Type="http://schemas.openxmlformats.org/officeDocument/2006/relationships/image" Target="../media/image335.wmf"/><Relationship Id="rId5" Type="http://schemas.openxmlformats.org/officeDocument/2006/relationships/oleObject" Target="../embeddings/oleObject148.bin"/><Relationship Id="rId4" Type="http://schemas.openxmlformats.org/officeDocument/2006/relationships/notesSlide" Target="../notesSlides/notesSlide637.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37.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s>
</file>

<file path=ppt/slides/_rels/slide673.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slideLayout" Target="../slideLayouts/slideLayout2.xml"/><Relationship Id="rId1" Type="http://schemas.openxmlformats.org/officeDocument/2006/relationships/tags" Target="../tags/tag709.xml"/><Relationship Id="rId4" Type="http://schemas.openxmlformats.org/officeDocument/2006/relationships/image" Target="../media/image339.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710.xml"/><Relationship Id="rId4" Type="http://schemas.openxmlformats.org/officeDocument/2006/relationships/image" Target="../media/image340.png"/></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1.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2.xml"/></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8" Type="http://schemas.openxmlformats.org/officeDocument/2006/relationships/image" Target="../media/image342.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44.wmf"/><Relationship Id="rId2" Type="http://schemas.openxmlformats.org/officeDocument/2006/relationships/tags" Target="../tags/tag715.xml"/><Relationship Id="rId1" Type="http://schemas.openxmlformats.org/officeDocument/2006/relationships/vmlDrawing" Target="../drawings/vmlDrawing54.vml"/><Relationship Id="rId6" Type="http://schemas.openxmlformats.org/officeDocument/2006/relationships/image" Target="../media/image341.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43.wmf"/><Relationship Id="rId4" Type="http://schemas.openxmlformats.org/officeDocument/2006/relationships/notesSlide" Target="../notesSlides/notesSlide645.xml"/><Relationship Id="rId9" Type="http://schemas.openxmlformats.org/officeDocument/2006/relationships/oleObject" Target="../embeddings/oleObject152.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37.png"/></Relationships>
</file>

<file path=ppt/slides/_rels/slide6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7.xml"/></Relationships>
</file>

<file path=ppt/slides/_rels/slide682.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46.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47.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2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8" Type="http://schemas.openxmlformats.org/officeDocument/2006/relationships/image" Target="../media/image349.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724.xml"/><Relationship Id="rId1" Type="http://schemas.openxmlformats.org/officeDocument/2006/relationships/vmlDrawing" Target="../drawings/vmlDrawing55.vml"/><Relationship Id="rId6" Type="http://schemas.openxmlformats.org/officeDocument/2006/relationships/image" Target="../media/image348.wmf"/><Relationship Id="rId5" Type="http://schemas.openxmlformats.org/officeDocument/2006/relationships/oleObject" Target="../embeddings/oleObject154.bin"/><Relationship Id="rId10" Type="http://schemas.openxmlformats.org/officeDocument/2006/relationships/image" Target="../media/image350.wmf"/><Relationship Id="rId4" Type="http://schemas.openxmlformats.org/officeDocument/2006/relationships/notesSlide" Target="../notesSlides/notesSlide652.xml"/><Relationship Id="rId9" Type="http://schemas.openxmlformats.org/officeDocument/2006/relationships/oleObject" Target="../embeddings/oleObject156.bin"/></Relationships>
</file>

<file path=ppt/slides/_rels/slide6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5.xml"/><Relationship Id="rId1" Type="http://schemas.openxmlformats.org/officeDocument/2006/relationships/vmlDrawing" Target="../drawings/vmlDrawing56.vml"/><Relationship Id="rId6" Type="http://schemas.openxmlformats.org/officeDocument/2006/relationships/image" Target="../media/image351.wmf"/><Relationship Id="rId5" Type="http://schemas.openxmlformats.org/officeDocument/2006/relationships/oleObject" Target="../embeddings/oleObject157.bin"/><Relationship Id="rId4" Type="http://schemas.openxmlformats.org/officeDocument/2006/relationships/notesSlide" Target="../notesSlides/notesSlide65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1.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28.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58.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1.xml"/><Relationship Id="rId1" Type="http://schemas.openxmlformats.org/officeDocument/2006/relationships/vmlDrawing" Target="../drawings/vmlDrawing57.vml"/><Relationship Id="rId6" Type="http://schemas.openxmlformats.org/officeDocument/2006/relationships/image" Target="../media/image352.wmf"/><Relationship Id="rId5" Type="http://schemas.openxmlformats.org/officeDocument/2006/relationships/oleObject" Target="../embeddings/oleObject158.bin"/><Relationship Id="rId4" Type="http://schemas.openxmlformats.org/officeDocument/2006/relationships/notesSlide" Target="../notesSlides/notesSlide659.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2.xml"/><Relationship Id="rId4" Type="http://schemas.openxmlformats.org/officeDocument/2006/relationships/image" Target="../media/image353.png"/></Relationships>
</file>

<file path=ppt/slides/_rels/slide6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3.xml"/></Relationships>
</file>

<file path=ppt/slides/_rels/slide698.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Layout" Target="../slideLayouts/slideLayout2.xml"/><Relationship Id="rId1" Type="http://schemas.openxmlformats.org/officeDocument/2006/relationships/tags" Target="../tags/tag734.xml"/><Relationship Id="rId4" Type="http://schemas.openxmlformats.org/officeDocument/2006/relationships/image" Target="../media/image355.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5.xml"/><Relationship Id="rId4" Type="http://schemas.openxmlformats.org/officeDocument/2006/relationships/image" Target="../media/image35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0.png"/></Relationships>
</file>

<file path=ppt/slides/_rels/slide700.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1.xml"/><Relationship Id="rId1" Type="http://schemas.openxmlformats.org/officeDocument/2006/relationships/tags" Target="../tags/tag736.xml"/></Relationships>
</file>

<file path=ppt/slides/_rels/slide701.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40.xml"/></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53.png"/></Relationships>
</file>

<file path=ppt/slides/_rels/slide7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58.png"/></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4.xml"/><Relationship Id="rId4" Type="http://schemas.openxmlformats.org/officeDocument/2006/relationships/image" Target="../media/image359.png"/></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61.wmf"/><Relationship Id="rId3" Type="http://schemas.openxmlformats.org/officeDocument/2006/relationships/slideLayout" Target="../slideLayouts/slideLayout2.xml"/><Relationship Id="rId7" Type="http://schemas.openxmlformats.org/officeDocument/2006/relationships/oleObject" Target="../embeddings/oleObject160.bin"/><Relationship Id="rId12" Type="http://schemas.openxmlformats.org/officeDocument/2006/relationships/image" Target="../media/image363.wmf"/><Relationship Id="rId2" Type="http://schemas.openxmlformats.org/officeDocument/2006/relationships/tags" Target="../tags/tag748.xml"/><Relationship Id="rId1" Type="http://schemas.openxmlformats.org/officeDocument/2006/relationships/vmlDrawing" Target="../drawings/vmlDrawing58.vml"/><Relationship Id="rId6" Type="http://schemas.openxmlformats.org/officeDocument/2006/relationships/image" Target="../media/image360.wmf"/><Relationship Id="rId11" Type="http://schemas.openxmlformats.org/officeDocument/2006/relationships/oleObject" Target="../embeddings/oleObject162.bin"/><Relationship Id="rId5" Type="http://schemas.openxmlformats.org/officeDocument/2006/relationships/oleObject" Target="../embeddings/oleObject159.bin"/><Relationship Id="rId10" Type="http://schemas.openxmlformats.org/officeDocument/2006/relationships/image" Target="../media/image362.wmf"/><Relationship Id="rId4" Type="http://schemas.openxmlformats.org/officeDocument/2006/relationships/notesSlide" Target="../notesSlides/notesSlide672.xml"/><Relationship Id="rId9" Type="http://schemas.openxmlformats.org/officeDocument/2006/relationships/oleObject" Target="../embeddings/oleObject161.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9.xml"/><Relationship Id="rId4" Type="http://schemas.openxmlformats.org/officeDocument/2006/relationships/image" Target="../media/image364.png"/></Relationships>
</file>

<file path=ppt/slides/_rels/slide7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0.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65.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53.xml"/></Relationships>
</file>

<file path=ppt/slides/_rels/slide718.xml.rels><?xml version="1.0" encoding="UTF-8" standalone="yes"?>
<Relationships xmlns="http://schemas.openxmlformats.org/package/2006/relationships"><Relationship Id="rId8" Type="http://schemas.openxmlformats.org/officeDocument/2006/relationships/image" Target="../media/image367.wmf"/><Relationship Id="rId13" Type="http://schemas.openxmlformats.org/officeDocument/2006/relationships/oleObject" Target="../embeddings/oleObject167.bin"/><Relationship Id="rId18" Type="http://schemas.openxmlformats.org/officeDocument/2006/relationships/image" Target="../media/image372.wmf"/><Relationship Id="rId3" Type="http://schemas.openxmlformats.org/officeDocument/2006/relationships/slideLayout" Target="../slideLayouts/slideLayout2.xml"/><Relationship Id="rId7" Type="http://schemas.openxmlformats.org/officeDocument/2006/relationships/oleObject" Target="../embeddings/oleObject164.bin"/><Relationship Id="rId12" Type="http://schemas.openxmlformats.org/officeDocument/2006/relationships/image" Target="../media/image369.wmf"/><Relationship Id="rId17" Type="http://schemas.openxmlformats.org/officeDocument/2006/relationships/oleObject" Target="../embeddings/oleObject169.bin"/><Relationship Id="rId2" Type="http://schemas.openxmlformats.org/officeDocument/2006/relationships/tags" Target="../tags/tag754.xml"/><Relationship Id="rId16" Type="http://schemas.openxmlformats.org/officeDocument/2006/relationships/image" Target="../media/image371.wmf"/><Relationship Id="rId20" Type="http://schemas.openxmlformats.org/officeDocument/2006/relationships/image" Target="../media/image373.wmf"/><Relationship Id="rId1" Type="http://schemas.openxmlformats.org/officeDocument/2006/relationships/vmlDrawing" Target="../drawings/vmlDrawing59.vml"/><Relationship Id="rId6" Type="http://schemas.openxmlformats.org/officeDocument/2006/relationships/image" Target="../media/image366.wmf"/><Relationship Id="rId11" Type="http://schemas.openxmlformats.org/officeDocument/2006/relationships/oleObject" Target="../embeddings/oleObject166.bin"/><Relationship Id="rId5" Type="http://schemas.openxmlformats.org/officeDocument/2006/relationships/oleObject" Target="../embeddings/oleObject163.bin"/><Relationship Id="rId15" Type="http://schemas.openxmlformats.org/officeDocument/2006/relationships/oleObject" Target="../embeddings/oleObject168.bin"/><Relationship Id="rId10" Type="http://schemas.openxmlformats.org/officeDocument/2006/relationships/image" Target="../media/image368.wmf"/><Relationship Id="rId19" Type="http://schemas.openxmlformats.org/officeDocument/2006/relationships/oleObject" Target="../embeddings/oleObject170.bin"/><Relationship Id="rId4" Type="http://schemas.openxmlformats.org/officeDocument/2006/relationships/notesSlide" Target="../notesSlides/notesSlide677.xml"/><Relationship Id="rId9" Type="http://schemas.openxmlformats.org/officeDocument/2006/relationships/oleObject" Target="../embeddings/oleObject165.bin"/><Relationship Id="rId14" Type="http://schemas.openxmlformats.org/officeDocument/2006/relationships/image" Target="../media/image370.wmf"/></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5.xml"/><Relationship Id="rId4" Type="http://schemas.openxmlformats.org/officeDocument/2006/relationships/image" Target="../media/image374.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75.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1.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60.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61.xml"/></Relationships>
</file>

<file path=ppt/slides/_rels/slide726.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slideLayout" Target="../slideLayouts/slideLayout2.xml"/><Relationship Id="rId7" Type="http://schemas.openxmlformats.org/officeDocument/2006/relationships/oleObject" Target="../embeddings/oleObject172.bin"/><Relationship Id="rId2" Type="http://schemas.openxmlformats.org/officeDocument/2006/relationships/tags" Target="../tags/tag762.xml"/><Relationship Id="rId1" Type="http://schemas.openxmlformats.org/officeDocument/2006/relationships/vmlDrawing" Target="../drawings/vmlDrawing60.vml"/><Relationship Id="rId6" Type="http://schemas.openxmlformats.org/officeDocument/2006/relationships/image" Target="../media/image376.wmf"/><Relationship Id="rId5" Type="http://schemas.openxmlformats.org/officeDocument/2006/relationships/oleObject" Target="../embeddings/oleObject171.bin"/><Relationship Id="rId10" Type="http://schemas.openxmlformats.org/officeDocument/2006/relationships/image" Target="../media/image378.wmf"/><Relationship Id="rId4" Type="http://schemas.openxmlformats.org/officeDocument/2006/relationships/notesSlide" Target="../notesSlides/notesSlide684.xml"/><Relationship Id="rId9" Type="http://schemas.openxmlformats.org/officeDocument/2006/relationships/oleObject" Target="../embeddings/oleObject173.bin"/></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685.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4.xml"/></Relationships>
</file>

<file path=ppt/slides/_rels/slide729.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38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1.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86.xml"/><Relationship Id="rId2" Type="http://schemas.openxmlformats.org/officeDocument/2006/relationships/slideLayout" Target="../slideLayouts/slideLayout2.xml"/><Relationship Id="rId1" Type="http://schemas.openxmlformats.org/officeDocument/2006/relationships/tags" Target="../tags/tag766.xml"/><Relationship Id="rId4" Type="http://schemas.openxmlformats.org/officeDocument/2006/relationships/image" Target="../media/image381.png"/></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slideLayout" Target="../slideLayouts/slideLayout2.xml"/><Relationship Id="rId1" Type="http://schemas.openxmlformats.org/officeDocument/2006/relationships/tags" Target="../tags/tag769.xml"/><Relationship Id="rId4" Type="http://schemas.openxmlformats.org/officeDocument/2006/relationships/image" Target="../media/image383.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84.png"/></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1.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2.xml"/><Relationship Id="rId1" Type="http://schemas.openxmlformats.org/officeDocument/2006/relationships/vmlDrawing" Target="../drawings/vmlDrawing61.vml"/><Relationship Id="rId6" Type="http://schemas.openxmlformats.org/officeDocument/2006/relationships/image" Target="../media/image385.wmf"/><Relationship Id="rId5" Type="http://schemas.openxmlformats.org/officeDocument/2006/relationships/oleObject" Target="../embeddings/oleObject174.bin"/><Relationship Id="rId4" Type="http://schemas.openxmlformats.org/officeDocument/2006/relationships/notesSlide" Target="../notesSlides/notesSlide690.xml"/></Relationships>
</file>

<file path=ppt/slides/_rels/slide7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3.xml"/><Relationship Id="rId1" Type="http://schemas.openxmlformats.org/officeDocument/2006/relationships/vmlDrawing" Target="../drawings/vmlDrawing62.vml"/><Relationship Id="rId6" Type="http://schemas.openxmlformats.org/officeDocument/2006/relationships/image" Target="../media/image259.wmf"/><Relationship Id="rId5" Type="http://schemas.openxmlformats.org/officeDocument/2006/relationships/oleObject" Target="../embeddings/oleObject175.bin"/><Relationship Id="rId4" Type="http://schemas.openxmlformats.org/officeDocument/2006/relationships/notesSlide" Target="../notesSlides/notesSlide691.xml"/></Relationships>
</file>

<file path=ppt/slides/_rels/slide738.xml.rels><?xml version="1.0" encoding="UTF-8" standalone="yes"?>
<Relationships xmlns="http://schemas.openxmlformats.org/package/2006/relationships"><Relationship Id="rId8"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oleObject" Target="../embeddings/oleObject177.bin"/><Relationship Id="rId2" Type="http://schemas.openxmlformats.org/officeDocument/2006/relationships/tags" Target="../tags/tag774.xml"/><Relationship Id="rId1" Type="http://schemas.openxmlformats.org/officeDocument/2006/relationships/vmlDrawing" Target="../drawings/vmlDrawing63.vml"/><Relationship Id="rId6" Type="http://schemas.openxmlformats.org/officeDocument/2006/relationships/image" Target="../media/image386.wmf"/><Relationship Id="rId5" Type="http://schemas.openxmlformats.org/officeDocument/2006/relationships/oleObject" Target="../embeddings/oleObject176.bin"/><Relationship Id="rId10" Type="http://schemas.openxmlformats.org/officeDocument/2006/relationships/image" Target="../media/image388.wmf"/><Relationship Id="rId4" Type="http://schemas.openxmlformats.org/officeDocument/2006/relationships/notesSlide" Target="../notesSlides/notesSlide692.xml"/><Relationship Id="rId9" Type="http://schemas.openxmlformats.org/officeDocument/2006/relationships/oleObject" Target="../embeddings/oleObject178.bin"/></Relationships>
</file>

<file path=ppt/slides/_rels/slide739.xml.rels><?xml version="1.0" encoding="UTF-8" standalone="yes"?>
<Relationships xmlns="http://schemas.openxmlformats.org/package/2006/relationships"><Relationship Id="rId8" Type="http://schemas.openxmlformats.org/officeDocument/2006/relationships/image" Target="../media/image390.wmf"/><Relationship Id="rId3" Type="http://schemas.openxmlformats.org/officeDocument/2006/relationships/slideLayout" Target="../slideLayouts/slideLayout2.xml"/><Relationship Id="rId7" Type="http://schemas.openxmlformats.org/officeDocument/2006/relationships/oleObject" Target="../embeddings/oleObject180.bin"/><Relationship Id="rId2" Type="http://schemas.openxmlformats.org/officeDocument/2006/relationships/tags" Target="../tags/tag775.xml"/><Relationship Id="rId1" Type="http://schemas.openxmlformats.org/officeDocument/2006/relationships/vmlDrawing" Target="../drawings/vmlDrawing64.vml"/><Relationship Id="rId6" Type="http://schemas.openxmlformats.org/officeDocument/2006/relationships/image" Target="../media/image389.wmf"/><Relationship Id="rId5" Type="http://schemas.openxmlformats.org/officeDocument/2006/relationships/oleObject" Target="../embeddings/oleObject179.bin"/><Relationship Id="rId4" Type="http://schemas.openxmlformats.org/officeDocument/2006/relationships/notesSlide" Target="../notesSlides/notesSlide69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8" Type="http://schemas.openxmlformats.org/officeDocument/2006/relationships/image" Target="../media/image392.wmf"/><Relationship Id="rId3" Type="http://schemas.openxmlformats.org/officeDocument/2006/relationships/slideLayout" Target="../slideLayouts/slideLayout2.xml"/><Relationship Id="rId7" Type="http://schemas.openxmlformats.org/officeDocument/2006/relationships/oleObject" Target="../embeddings/oleObject182.bin"/><Relationship Id="rId2" Type="http://schemas.openxmlformats.org/officeDocument/2006/relationships/tags" Target="../tags/tag776.xml"/><Relationship Id="rId1" Type="http://schemas.openxmlformats.org/officeDocument/2006/relationships/vmlDrawing" Target="../drawings/vmlDrawing65.vml"/><Relationship Id="rId6" Type="http://schemas.openxmlformats.org/officeDocument/2006/relationships/image" Target="../media/image391.wmf"/><Relationship Id="rId5" Type="http://schemas.openxmlformats.org/officeDocument/2006/relationships/oleObject" Target="../embeddings/oleObject181.bin"/><Relationship Id="rId4" Type="http://schemas.openxmlformats.org/officeDocument/2006/relationships/notesSlide" Target="../notesSlides/notesSlide694.xml"/></Relationships>
</file>

<file path=ppt/slides/_rels/slide741.xml.rels><?xml version="1.0" encoding="UTF-8" standalone="yes"?>
<Relationships xmlns="http://schemas.openxmlformats.org/package/2006/relationships"><Relationship Id="rId8" Type="http://schemas.openxmlformats.org/officeDocument/2006/relationships/image" Target="../media/image394.wmf"/><Relationship Id="rId13" Type="http://schemas.openxmlformats.org/officeDocument/2006/relationships/oleObject" Target="../embeddings/oleObject187.bin"/><Relationship Id="rId3" Type="http://schemas.openxmlformats.org/officeDocument/2006/relationships/slideLayout" Target="../slideLayouts/slideLayout2.xml"/><Relationship Id="rId7" Type="http://schemas.openxmlformats.org/officeDocument/2006/relationships/oleObject" Target="../embeddings/oleObject184.bin"/><Relationship Id="rId12" Type="http://schemas.openxmlformats.org/officeDocument/2006/relationships/image" Target="../media/image396.wmf"/><Relationship Id="rId2" Type="http://schemas.openxmlformats.org/officeDocument/2006/relationships/tags" Target="../tags/tag777.xml"/><Relationship Id="rId1" Type="http://schemas.openxmlformats.org/officeDocument/2006/relationships/vmlDrawing" Target="../drawings/vmlDrawing66.vml"/><Relationship Id="rId6" Type="http://schemas.openxmlformats.org/officeDocument/2006/relationships/image" Target="../media/image393.wmf"/><Relationship Id="rId11" Type="http://schemas.openxmlformats.org/officeDocument/2006/relationships/oleObject" Target="../embeddings/oleObject186.bin"/><Relationship Id="rId5" Type="http://schemas.openxmlformats.org/officeDocument/2006/relationships/oleObject" Target="../embeddings/oleObject183.bin"/><Relationship Id="rId10" Type="http://schemas.openxmlformats.org/officeDocument/2006/relationships/image" Target="../media/image395.wmf"/><Relationship Id="rId4" Type="http://schemas.openxmlformats.org/officeDocument/2006/relationships/notesSlide" Target="../notesSlides/notesSlide695.xml"/><Relationship Id="rId9" Type="http://schemas.openxmlformats.org/officeDocument/2006/relationships/oleObject" Target="../embeddings/oleObject185.bin"/><Relationship Id="rId14" Type="http://schemas.openxmlformats.org/officeDocument/2006/relationships/image" Target="../media/image397.wmf"/></Relationships>
</file>

<file path=ppt/slides/_rels/slide742.xml.rels><?xml version="1.0" encoding="UTF-8" standalone="yes"?>
<Relationships xmlns="http://schemas.openxmlformats.org/package/2006/relationships"><Relationship Id="rId8" Type="http://schemas.openxmlformats.org/officeDocument/2006/relationships/image" Target="../media/image399.wmf"/><Relationship Id="rId3" Type="http://schemas.openxmlformats.org/officeDocument/2006/relationships/slideLayout" Target="../slideLayouts/slideLayout2.xml"/><Relationship Id="rId7" Type="http://schemas.openxmlformats.org/officeDocument/2006/relationships/oleObject" Target="../embeddings/oleObject189.bin"/><Relationship Id="rId2" Type="http://schemas.openxmlformats.org/officeDocument/2006/relationships/tags" Target="../tags/tag778.xml"/><Relationship Id="rId1" Type="http://schemas.openxmlformats.org/officeDocument/2006/relationships/vmlDrawing" Target="../drawings/vmlDrawing67.vml"/><Relationship Id="rId6" Type="http://schemas.openxmlformats.org/officeDocument/2006/relationships/image" Target="../media/image398.wmf"/><Relationship Id="rId5" Type="http://schemas.openxmlformats.org/officeDocument/2006/relationships/oleObject" Target="../embeddings/oleObject188.bin"/><Relationship Id="rId4" Type="http://schemas.openxmlformats.org/officeDocument/2006/relationships/notesSlide" Target="../notesSlides/notesSlide696.xml"/></Relationships>
</file>

<file path=ppt/slides/_rels/slide7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9.xml"/></Relationships>
</file>

<file path=ppt/slides/_rels/slide74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slideLayout" Target="../slideLayouts/slideLayout2.xml"/><Relationship Id="rId1" Type="http://schemas.openxmlformats.org/officeDocument/2006/relationships/tags" Target="../tags/tag780.xml"/><Relationship Id="rId4" Type="http://schemas.openxmlformats.org/officeDocument/2006/relationships/image" Target="../media/image270.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81.xml"/><Relationship Id="rId4" Type="http://schemas.openxmlformats.org/officeDocument/2006/relationships/image" Target="../media/image400.png"/></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slideLayout" Target="../slideLayouts/slideLayout2.xml"/><Relationship Id="rId1" Type="http://schemas.openxmlformats.org/officeDocument/2006/relationships/tags" Target="../tags/tag783.xml"/><Relationship Id="rId4" Type="http://schemas.openxmlformats.org/officeDocument/2006/relationships/image" Target="../media/image402.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84.xml"/><Relationship Id="rId4" Type="http://schemas.openxmlformats.org/officeDocument/2006/relationships/image" Target="../media/image403.png"/></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8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2.jpeg"/></Relationships>
</file>

<file path=ppt/slides/_rels/slide750.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05.png"/></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87.xml"/><Relationship Id="rId4" Type="http://schemas.openxmlformats.org/officeDocument/2006/relationships/image" Target="../media/image406.png"/></Relationships>
</file>

<file path=ppt/slides/_rels/slide752.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07.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1.xml"/><Relationship Id="rId1" Type="http://schemas.openxmlformats.org/officeDocument/2006/relationships/tags" Target="../tags/tag789.xml"/></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1.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1.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08.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9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3.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08.png"/></Relationships>
</file>

<file path=ppt/slides/_rels/slide761.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09.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802.xml"/></Relationships>
</file>

<file path=ppt/slides/_rels/slide7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3.xml"/><Relationship Id="rId1" Type="http://schemas.openxmlformats.org/officeDocument/2006/relationships/vmlDrawing" Target="../drawings/vmlDrawing68.vml"/><Relationship Id="rId6" Type="http://schemas.openxmlformats.org/officeDocument/2006/relationships/image" Target="../media/image410.wmf"/><Relationship Id="rId5" Type="http://schemas.openxmlformats.org/officeDocument/2006/relationships/oleObject" Target="../embeddings/oleObject190.bin"/><Relationship Id="rId4" Type="http://schemas.openxmlformats.org/officeDocument/2006/relationships/notesSlide" Target="../notesSlides/notesSlide717.xml"/></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1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807.xml"/><Relationship Id="rId5" Type="http://schemas.openxmlformats.org/officeDocument/2006/relationships/image" Target="../media/image413.png"/><Relationship Id="rId4" Type="http://schemas.openxmlformats.org/officeDocument/2006/relationships/image" Target="../media/image412.png"/></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1.xml"/><Relationship Id="rId1" Type="http://schemas.openxmlformats.org/officeDocument/2006/relationships/tags" Target="../tags/tag808.xml"/></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10.xml"/><Relationship Id="rId5" Type="http://schemas.openxmlformats.org/officeDocument/2006/relationships/image" Target="../media/image415.png"/><Relationship Id="rId4" Type="http://schemas.openxmlformats.org/officeDocument/2006/relationships/image" Target="../media/image414.emf"/></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11.xml"/><Relationship Id="rId5" Type="http://schemas.openxmlformats.org/officeDocument/2006/relationships/image" Target="../media/image417.png"/><Relationship Id="rId4" Type="http://schemas.openxmlformats.org/officeDocument/2006/relationships/image" Target="../media/image416.emf"/></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812.xml"/><Relationship Id="rId5" Type="http://schemas.openxmlformats.org/officeDocument/2006/relationships/image" Target="../media/image419.png"/><Relationship Id="rId4" Type="http://schemas.openxmlformats.org/officeDocument/2006/relationships/image" Target="../media/image418.emf"/></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27.xml"/><Relationship Id="rId7" Type="http://schemas.openxmlformats.org/officeDocument/2006/relationships/image" Target="../media/image423.png"/><Relationship Id="rId2" Type="http://schemas.openxmlformats.org/officeDocument/2006/relationships/slideLayout" Target="../slideLayouts/slideLayout2.xml"/><Relationship Id="rId1" Type="http://schemas.openxmlformats.org/officeDocument/2006/relationships/tags" Target="../tags/tag813.xml"/><Relationship Id="rId6" Type="http://schemas.openxmlformats.org/officeDocument/2006/relationships/image" Target="../media/image422.emf"/><Relationship Id="rId5" Type="http://schemas.openxmlformats.org/officeDocument/2006/relationships/image" Target="../media/image421.png"/><Relationship Id="rId4" Type="http://schemas.openxmlformats.org/officeDocument/2006/relationships/image" Target="../media/image420.emf"/></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4.xml"/><Relationship Id="rId5" Type="http://schemas.openxmlformats.org/officeDocument/2006/relationships/image" Target="../media/image425.png"/><Relationship Id="rId4" Type="http://schemas.openxmlformats.org/officeDocument/2006/relationships/image" Target="../media/image424.emf"/></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2.xml"/><Relationship Id="rId1" Type="http://schemas.openxmlformats.org/officeDocument/2006/relationships/tags" Target="../tags/tag815.xml"/><Relationship Id="rId5" Type="http://schemas.openxmlformats.org/officeDocument/2006/relationships/image" Target="../media/image427.png"/><Relationship Id="rId4" Type="http://schemas.openxmlformats.org/officeDocument/2006/relationships/image" Target="../media/image426.em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4.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6.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1.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8" Type="http://schemas.openxmlformats.org/officeDocument/2006/relationships/image" Target="../media/image429.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822.xml"/><Relationship Id="rId1" Type="http://schemas.openxmlformats.org/officeDocument/2006/relationships/vmlDrawing" Target="../drawings/vmlDrawing69.vml"/><Relationship Id="rId6" Type="http://schemas.openxmlformats.org/officeDocument/2006/relationships/image" Target="../media/image428.wmf"/><Relationship Id="rId5" Type="http://schemas.openxmlformats.org/officeDocument/2006/relationships/oleObject" Target="../embeddings/oleObject191.bin"/><Relationship Id="rId4" Type="http://schemas.openxmlformats.org/officeDocument/2006/relationships/notesSlide" Target="../notesSlides/notesSlide736.xml"/></Relationships>
</file>

<file path=ppt/slides/_rels/slide787.xml.rels><?xml version="1.0" encoding="UTF-8" standalone="yes"?>
<Relationships xmlns="http://schemas.openxmlformats.org/package/2006/relationships"><Relationship Id="rId8" Type="http://schemas.openxmlformats.org/officeDocument/2006/relationships/image" Target="../media/image431.wmf"/><Relationship Id="rId3" Type="http://schemas.openxmlformats.org/officeDocument/2006/relationships/slideLayout" Target="../slideLayouts/slideLayout2.xml"/><Relationship Id="rId7" Type="http://schemas.openxmlformats.org/officeDocument/2006/relationships/oleObject" Target="../embeddings/oleObject194.bin"/><Relationship Id="rId12" Type="http://schemas.openxmlformats.org/officeDocument/2006/relationships/image" Target="../media/image433.wmf"/><Relationship Id="rId2" Type="http://schemas.openxmlformats.org/officeDocument/2006/relationships/tags" Target="../tags/tag823.xml"/><Relationship Id="rId1" Type="http://schemas.openxmlformats.org/officeDocument/2006/relationships/vmlDrawing" Target="../drawings/vmlDrawing70.vml"/><Relationship Id="rId6" Type="http://schemas.openxmlformats.org/officeDocument/2006/relationships/image" Target="../media/image430.wmf"/><Relationship Id="rId11" Type="http://schemas.openxmlformats.org/officeDocument/2006/relationships/oleObject" Target="../embeddings/oleObject196.bin"/><Relationship Id="rId5" Type="http://schemas.openxmlformats.org/officeDocument/2006/relationships/oleObject" Target="../embeddings/oleObject193.bin"/><Relationship Id="rId10" Type="http://schemas.openxmlformats.org/officeDocument/2006/relationships/image" Target="../media/image432.wmf"/><Relationship Id="rId4" Type="http://schemas.openxmlformats.org/officeDocument/2006/relationships/notesSlide" Target="../notesSlides/notesSlide737.xml"/><Relationship Id="rId9" Type="http://schemas.openxmlformats.org/officeDocument/2006/relationships/oleObject" Target="../embeddings/oleObject195.bin"/></Relationships>
</file>

<file path=ppt/slides/_rels/slide788.xml.rels><?xml version="1.0" encoding="UTF-8" standalone="yes"?>
<Relationships xmlns="http://schemas.openxmlformats.org/package/2006/relationships"><Relationship Id="rId8" Type="http://schemas.openxmlformats.org/officeDocument/2006/relationships/image" Target="../media/image434.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36.wmf"/><Relationship Id="rId2" Type="http://schemas.openxmlformats.org/officeDocument/2006/relationships/tags" Target="../tags/tag824.xml"/><Relationship Id="rId1" Type="http://schemas.openxmlformats.org/officeDocument/2006/relationships/vmlDrawing" Target="../drawings/vmlDrawing71.vml"/><Relationship Id="rId6" Type="http://schemas.openxmlformats.org/officeDocument/2006/relationships/image" Target="../media/image438.png"/><Relationship Id="rId11" Type="http://schemas.openxmlformats.org/officeDocument/2006/relationships/oleObject" Target="../embeddings/oleObject199.bin"/><Relationship Id="rId5" Type="http://schemas.openxmlformats.org/officeDocument/2006/relationships/image" Target="../media/image437.emf"/><Relationship Id="rId10" Type="http://schemas.openxmlformats.org/officeDocument/2006/relationships/image" Target="../media/image435.wmf"/><Relationship Id="rId4" Type="http://schemas.openxmlformats.org/officeDocument/2006/relationships/notesSlide" Target="../notesSlides/notesSlide738.xml"/><Relationship Id="rId9" Type="http://schemas.openxmlformats.org/officeDocument/2006/relationships/oleObject" Target="../embeddings/oleObject198.bin"/></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5.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2.vml"/><Relationship Id="rId6" Type="http://schemas.openxmlformats.org/officeDocument/2006/relationships/image" Target="../media/image439.wmf"/><Relationship Id="rId5" Type="http://schemas.openxmlformats.org/officeDocument/2006/relationships/oleObject" Target="../embeddings/oleObject200.bin"/><Relationship Id="rId4" Type="http://schemas.openxmlformats.org/officeDocument/2006/relationships/notesSlide" Target="../notesSlides/notesSlide740.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3.vml"/><Relationship Id="rId6" Type="http://schemas.openxmlformats.org/officeDocument/2006/relationships/image" Target="../media/image440.wmf"/><Relationship Id="rId5" Type="http://schemas.openxmlformats.org/officeDocument/2006/relationships/oleObject" Target="../embeddings/oleObject201.bin"/><Relationship Id="rId4" Type="http://schemas.openxmlformats.org/officeDocument/2006/relationships/notesSlide" Target="../notesSlides/notesSlide741.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42.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94.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slideLayout" Target="../slideLayouts/slideLayout2.xml"/><Relationship Id="rId1" Type="http://schemas.openxmlformats.org/officeDocument/2006/relationships/tags" Target="../tags/tag830.xml"/><Relationship Id="rId4" Type="http://schemas.openxmlformats.org/officeDocument/2006/relationships/image" Target="../media/image442.png"/></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3.png"/></Relationships>
</file>

<file path=ppt/slides/_rels/slide7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97.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5.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46.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4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6.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 Id="rId4" Type="http://schemas.openxmlformats.org/officeDocument/2006/relationships/image" Target="../media/image447.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48.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1.xml"/><Relationship Id="rId1" Type="http://schemas.openxmlformats.org/officeDocument/2006/relationships/tags" Target="../tags/tag838.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49.png"/></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80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slideLayout" Target="../slideLayouts/slideLayout2.xml"/><Relationship Id="rId1" Type="http://schemas.openxmlformats.org/officeDocument/2006/relationships/tags" Target="../tags/tag841.xml"/></Relationships>
</file>

<file path=ppt/slides/_rels/slide8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2.xml"/></Relationships>
</file>

<file path=ppt/slides/_rels/slide807.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slideLayout" Target="../slideLayouts/slideLayout2.xml"/><Relationship Id="rId1" Type="http://schemas.openxmlformats.org/officeDocument/2006/relationships/tags" Target="../tags/tag843.xml"/><Relationship Id="rId4" Type="http://schemas.openxmlformats.org/officeDocument/2006/relationships/image" Target="../media/image452.png"/></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44.xml"/><Relationship Id="rId4" Type="http://schemas.openxmlformats.org/officeDocument/2006/relationships/image" Target="../media/image453.png"/></Relationships>
</file>

<file path=ppt/slides/_rels/slide80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55.png"/></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7.xml"/><Relationship Id="rId4" Type="http://schemas.openxmlformats.org/officeDocument/2006/relationships/image" Target="../media/image456.png"/></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57.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1.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2.xml"/><Relationship Id="rId1" Type="http://schemas.openxmlformats.org/officeDocument/2006/relationships/tags" Target="../tags/tag850.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1.xml"/><Relationship Id="rId1" Type="http://schemas.openxmlformats.org/officeDocument/2006/relationships/tags" Target="../tags/tag851.xml"/></Relationships>
</file>

<file path=ppt/slides/_rels/slide816.xml.rels><?xml version="1.0" encoding="UTF-8" standalone="yes"?>
<Relationships xmlns="http://schemas.openxmlformats.org/package/2006/relationships"><Relationship Id="rId8" Type="http://schemas.openxmlformats.org/officeDocument/2006/relationships/image" Target="../media/image459.wmf"/><Relationship Id="rId3" Type="http://schemas.openxmlformats.org/officeDocument/2006/relationships/slideLayout" Target="../slideLayouts/slideLayout2.xml"/><Relationship Id="rId7" Type="http://schemas.openxmlformats.org/officeDocument/2006/relationships/oleObject" Target="../embeddings/oleObject203.bin"/><Relationship Id="rId2" Type="http://schemas.openxmlformats.org/officeDocument/2006/relationships/tags" Target="../tags/tag852.xml"/><Relationship Id="rId1" Type="http://schemas.openxmlformats.org/officeDocument/2006/relationships/vmlDrawing" Target="../drawings/vmlDrawing74.vml"/><Relationship Id="rId6" Type="http://schemas.openxmlformats.org/officeDocument/2006/relationships/image" Target="../media/image458.wmf"/><Relationship Id="rId5" Type="http://schemas.openxmlformats.org/officeDocument/2006/relationships/oleObject" Target="../embeddings/oleObject202.bin"/><Relationship Id="rId4" Type="http://schemas.openxmlformats.org/officeDocument/2006/relationships/notesSlide" Target="../notesSlides/notesSlide758.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7.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6.xml"/><Relationship Id="rId5" Type="http://schemas.openxmlformats.org/officeDocument/2006/relationships/image" Target="../media/image461.png"/><Relationship Id="rId4" Type="http://schemas.openxmlformats.org/officeDocument/2006/relationships/image" Target="../media/image460.png"/></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7.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62.png"/></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8.xml"/><Relationship Id="rId6" Type="http://schemas.openxmlformats.org/officeDocument/2006/relationships/image" Target="../media/image467.png"/><Relationship Id="rId5" Type="http://schemas.openxmlformats.org/officeDocument/2006/relationships/image" Target="../media/image466.png"/><Relationship Id="rId4" Type="http://schemas.openxmlformats.org/officeDocument/2006/relationships/image" Target="../media/image465.png"/></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9.xml"/><Relationship Id="rId5" Type="http://schemas.openxmlformats.org/officeDocument/2006/relationships/image" Target="../media/image469.png"/><Relationship Id="rId4" Type="http://schemas.openxmlformats.org/officeDocument/2006/relationships/image" Target="../media/image468.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1.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61.xml"/></Relationships>
</file>

<file path=ppt/slides/_rels/slide8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2.xml"/><Relationship Id="rId1" Type="http://schemas.openxmlformats.org/officeDocument/2006/relationships/vmlDrawing" Target="../drawings/vmlDrawing75.vml"/><Relationship Id="rId6" Type="http://schemas.openxmlformats.org/officeDocument/2006/relationships/image" Target="../media/image470.wmf"/><Relationship Id="rId5" Type="http://schemas.openxmlformats.org/officeDocument/2006/relationships/oleObject" Target="../embeddings/oleObject204.bin"/><Relationship Id="rId4" Type="http://schemas.openxmlformats.org/officeDocument/2006/relationships/notesSlide" Target="../notesSlides/notesSlide768.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4.xml"/></Relationships>
</file>

<file path=ppt/slides/_rels/slide829.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slideLayout" Target="../slideLayouts/slideLayout2.xml"/><Relationship Id="rId1" Type="http://schemas.openxmlformats.org/officeDocument/2006/relationships/tags" Target="../tags/tag865.xml"/><Relationship Id="rId4" Type="http://schemas.openxmlformats.org/officeDocument/2006/relationships/image" Target="../media/image472.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6.xml"/><Relationship Id="rId4" Type="http://schemas.openxmlformats.org/officeDocument/2006/relationships/image" Target="../media/image473.png"/></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67.xml"/><Relationship Id="rId4" Type="http://schemas.openxmlformats.org/officeDocument/2006/relationships/image" Target="../media/image474.png"/></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8.xml"/></Relationships>
</file>

<file path=ppt/slides/_rels/slide833.xml.rels><?xml version="1.0" encoding="UTF-8" standalone="yes"?>
<Relationships xmlns="http://schemas.openxmlformats.org/package/2006/relationships"><Relationship Id="rId8" Type="http://schemas.openxmlformats.org/officeDocument/2006/relationships/image" Target="../media/image476.wmf"/><Relationship Id="rId3" Type="http://schemas.openxmlformats.org/officeDocument/2006/relationships/slideLayout" Target="../slideLayouts/slideLayout2.xml"/><Relationship Id="rId7" Type="http://schemas.openxmlformats.org/officeDocument/2006/relationships/oleObject" Target="../embeddings/oleObject206.bin"/><Relationship Id="rId2" Type="http://schemas.openxmlformats.org/officeDocument/2006/relationships/tags" Target="../tags/tag869.xml"/><Relationship Id="rId1" Type="http://schemas.openxmlformats.org/officeDocument/2006/relationships/vmlDrawing" Target="../drawings/vmlDrawing76.vml"/><Relationship Id="rId6" Type="http://schemas.openxmlformats.org/officeDocument/2006/relationships/image" Target="../media/image475.wmf"/><Relationship Id="rId5" Type="http://schemas.openxmlformats.org/officeDocument/2006/relationships/oleObject" Target="../embeddings/oleObject205.bin"/><Relationship Id="rId10" Type="http://schemas.openxmlformats.org/officeDocument/2006/relationships/image" Target="../media/image477.wmf"/><Relationship Id="rId4" Type="http://schemas.openxmlformats.org/officeDocument/2006/relationships/notesSlide" Target="../notesSlides/notesSlide773.xml"/><Relationship Id="rId9" Type="http://schemas.openxmlformats.org/officeDocument/2006/relationships/oleObject" Target="../embeddings/oleObject207.bin"/></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2.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8.png"/></Relationships>
</file>

<file path=ppt/slides/_rels/slide840.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Layout" Target="../slideLayouts/slideLayout2.xml"/><Relationship Id="rId1" Type="http://schemas.openxmlformats.org/officeDocument/2006/relationships/tags" Target="../tags/tag876.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80.png"/></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8.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9.xml"/><Relationship Id="rId5" Type="http://schemas.openxmlformats.org/officeDocument/2006/relationships/image" Target="../media/image447.png"/><Relationship Id="rId4" Type="http://schemas.openxmlformats.org/officeDocument/2006/relationships/image" Target="../media/image448.png"/></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49.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8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19.png"/></Relationships>
</file>

<file path=ppt/slides/_rels/slide850.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1.xml"/><Relationship Id="rId1" Type="http://schemas.openxmlformats.org/officeDocument/2006/relationships/tags" Target="../tags/tag888.xml"/></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449.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55.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486.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487.png"/></Relationships>
</file>

<file path=ppt/slides/_rels/slide8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0.png"/></Relationships>
</file>

<file path=ppt/slides/_rels/slide860.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slideLayout" Target="../slideLayouts/slideLayout2.xml"/><Relationship Id="rId1" Type="http://schemas.openxmlformats.org/officeDocument/2006/relationships/tags" Target="../tags/tag896.xml"/><Relationship Id="rId4" Type="http://schemas.openxmlformats.org/officeDocument/2006/relationships/image" Target="../media/image489.png"/></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490.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491.png"/></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1.xml"/><Relationship Id="rId1" Type="http://schemas.openxmlformats.org/officeDocument/2006/relationships/tags" Target="../tags/tag901.xml"/></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902.xml"/></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1.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906.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908.xml"/><Relationship Id="rId4" Type="http://schemas.openxmlformats.org/officeDocument/2006/relationships/image" Target="../media/image76.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9.xml"/><Relationship Id="rId4" Type="http://schemas.openxmlformats.org/officeDocument/2006/relationships/image" Target="../media/image77.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10.xml"/><Relationship Id="rId4" Type="http://schemas.openxmlformats.org/officeDocument/2006/relationships/image" Target="../media/image78.jpe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913.xml"/></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2.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1.xml"/><Relationship Id="rId1" Type="http://schemas.openxmlformats.org/officeDocument/2006/relationships/tags" Target="../tags/tag921.xml"/></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17.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3.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1.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4.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6.xml"/><Relationship Id="rId4" Type="http://schemas.openxmlformats.org/officeDocument/2006/relationships/image" Target="../media/image492.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493.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1.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8" Type="http://schemas.openxmlformats.org/officeDocument/2006/relationships/image" Target="../media/image495.wmf"/><Relationship Id="rId3" Type="http://schemas.openxmlformats.org/officeDocument/2006/relationships/slideLayout" Target="../slideLayouts/slideLayout2.xml"/><Relationship Id="rId7" Type="http://schemas.openxmlformats.org/officeDocument/2006/relationships/oleObject" Target="../embeddings/oleObject209.bin"/><Relationship Id="rId2" Type="http://schemas.openxmlformats.org/officeDocument/2006/relationships/tags" Target="../tags/tag947.xml"/><Relationship Id="rId1" Type="http://schemas.openxmlformats.org/officeDocument/2006/relationships/vmlDrawing" Target="../drawings/vmlDrawing77.vml"/><Relationship Id="rId6" Type="http://schemas.openxmlformats.org/officeDocument/2006/relationships/image" Target="../media/image494.wmf"/><Relationship Id="rId5" Type="http://schemas.openxmlformats.org/officeDocument/2006/relationships/oleObject" Target="../embeddings/oleObject208.bin"/><Relationship Id="rId10" Type="http://schemas.openxmlformats.org/officeDocument/2006/relationships/image" Target="../media/image496.wmf"/><Relationship Id="rId4" Type="http://schemas.openxmlformats.org/officeDocument/2006/relationships/notesSlide" Target="../notesSlides/notesSlide840.xml"/><Relationship Id="rId9" Type="http://schemas.openxmlformats.org/officeDocument/2006/relationships/oleObject" Target="../embeddings/oleObject210.bin"/></Relationships>
</file>

<file path=ppt/slides/_rels/slide912.xml.rels><?xml version="1.0" encoding="UTF-8" standalone="yes"?>
<Relationships xmlns="http://schemas.openxmlformats.org/package/2006/relationships"><Relationship Id="rId8" Type="http://schemas.openxmlformats.org/officeDocument/2006/relationships/image" Target="../media/image498.wmf"/><Relationship Id="rId3" Type="http://schemas.openxmlformats.org/officeDocument/2006/relationships/slideLayout" Target="../slideLayouts/slideLayout2.xml"/><Relationship Id="rId7" Type="http://schemas.openxmlformats.org/officeDocument/2006/relationships/oleObject" Target="../embeddings/oleObject212.bin"/><Relationship Id="rId2" Type="http://schemas.openxmlformats.org/officeDocument/2006/relationships/tags" Target="../tags/tag948.xml"/><Relationship Id="rId1" Type="http://schemas.openxmlformats.org/officeDocument/2006/relationships/vmlDrawing" Target="../drawings/vmlDrawing78.vml"/><Relationship Id="rId6" Type="http://schemas.openxmlformats.org/officeDocument/2006/relationships/image" Target="../media/image497.wmf"/><Relationship Id="rId5" Type="http://schemas.openxmlformats.org/officeDocument/2006/relationships/oleObject" Target="../embeddings/oleObject211.bin"/><Relationship Id="rId10" Type="http://schemas.openxmlformats.org/officeDocument/2006/relationships/image" Target="../media/image499.wmf"/><Relationship Id="rId4" Type="http://schemas.openxmlformats.org/officeDocument/2006/relationships/notesSlide" Target="../notesSlides/notesSlide841.xml"/><Relationship Id="rId9" Type="http://schemas.openxmlformats.org/officeDocument/2006/relationships/oleObject" Target="../embeddings/oleObject213.bin"/></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01.png"/></Relationships>
</file>

<file path=ppt/slides/_rels/slide915.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slideLayout" Target="../slideLayouts/slideLayout2.xml"/><Relationship Id="rId1" Type="http://schemas.openxmlformats.org/officeDocument/2006/relationships/tags" Target="../tags/tag951.xml"/></Relationships>
</file>

<file path=ppt/slides/_rels/slide916.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952.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05.wmf"/><Relationship Id="rId3" Type="http://schemas.openxmlformats.org/officeDocument/2006/relationships/slideLayout" Target="../slideLayouts/slideLayout2.xml"/><Relationship Id="rId7" Type="http://schemas.openxmlformats.org/officeDocument/2006/relationships/oleObject" Target="../embeddings/oleObject215.bin"/><Relationship Id="rId2" Type="http://schemas.openxmlformats.org/officeDocument/2006/relationships/tags" Target="../tags/tag955.xml"/><Relationship Id="rId1" Type="http://schemas.openxmlformats.org/officeDocument/2006/relationships/vmlDrawing" Target="../drawings/vmlDrawing79.vml"/><Relationship Id="rId6" Type="http://schemas.openxmlformats.org/officeDocument/2006/relationships/image" Target="../media/image504.wmf"/><Relationship Id="rId5" Type="http://schemas.openxmlformats.org/officeDocument/2006/relationships/oleObject" Target="../embeddings/oleObject214.bin"/><Relationship Id="rId10" Type="http://schemas.openxmlformats.org/officeDocument/2006/relationships/image" Target="../media/image506.wmf"/><Relationship Id="rId4" Type="http://schemas.openxmlformats.org/officeDocument/2006/relationships/notesSlide" Target="../notesSlides/notesSlide844.xml"/><Relationship Id="rId9" Type="http://schemas.openxmlformats.org/officeDocument/2006/relationships/oleObject" Target="../embeddings/oleObject21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8" Type="http://schemas.openxmlformats.org/officeDocument/2006/relationships/image" Target="../media/image508.wmf"/><Relationship Id="rId3" Type="http://schemas.openxmlformats.org/officeDocument/2006/relationships/slideLayout" Target="../slideLayouts/slideLayout2.xml"/><Relationship Id="rId7" Type="http://schemas.openxmlformats.org/officeDocument/2006/relationships/oleObject" Target="../embeddings/oleObject218.bin"/><Relationship Id="rId12" Type="http://schemas.openxmlformats.org/officeDocument/2006/relationships/image" Target="../media/image510.wmf"/><Relationship Id="rId2" Type="http://schemas.openxmlformats.org/officeDocument/2006/relationships/tags" Target="../tags/tag956.xml"/><Relationship Id="rId1" Type="http://schemas.openxmlformats.org/officeDocument/2006/relationships/vmlDrawing" Target="../drawings/vmlDrawing80.vml"/><Relationship Id="rId6" Type="http://schemas.openxmlformats.org/officeDocument/2006/relationships/image" Target="../media/image507.wmf"/><Relationship Id="rId11" Type="http://schemas.openxmlformats.org/officeDocument/2006/relationships/oleObject" Target="../embeddings/oleObject220.bin"/><Relationship Id="rId5" Type="http://schemas.openxmlformats.org/officeDocument/2006/relationships/oleObject" Target="../embeddings/oleObject217.bin"/><Relationship Id="rId10" Type="http://schemas.openxmlformats.org/officeDocument/2006/relationships/image" Target="../media/image509.wmf"/><Relationship Id="rId4" Type="http://schemas.openxmlformats.org/officeDocument/2006/relationships/notesSlide" Target="../notesSlides/notesSlide845.xml"/><Relationship Id="rId9" Type="http://schemas.openxmlformats.org/officeDocument/2006/relationships/oleObject" Target="../embeddings/oleObject219.bin"/></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12.png"/></Relationships>
</file>

<file path=ppt/slides/_rels/slide923.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1.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962.xml"/></Relationships>
</file>

<file path=ppt/slides/_rels/slide927.xml.rels><?xml version="1.0" encoding="UTF-8" standalone="yes"?>
<Relationships xmlns="http://schemas.openxmlformats.org/package/2006/relationships"><Relationship Id="rId8" Type="http://schemas.openxmlformats.org/officeDocument/2006/relationships/image" Target="../media/image515.wmf"/><Relationship Id="rId3" Type="http://schemas.openxmlformats.org/officeDocument/2006/relationships/slideLayout" Target="../slideLayouts/slideLayout2.xml"/><Relationship Id="rId7" Type="http://schemas.openxmlformats.org/officeDocument/2006/relationships/oleObject" Target="../embeddings/oleObject222.bin"/><Relationship Id="rId2" Type="http://schemas.openxmlformats.org/officeDocument/2006/relationships/tags" Target="../tags/tag963.xml"/><Relationship Id="rId1" Type="http://schemas.openxmlformats.org/officeDocument/2006/relationships/vmlDrawing" Target="../drawings/vmlDrawing81.vml"/><Relationship Id="rId6" Type="http://schemas.openxmlformats.org/officeDocument/2006/relationships/image" Target="../media/image514.wmf"/><Relationship Id="rId5" Type="http://schemas.openxmlformats.org/officeDocument/2006/relationships/oleObject" Target="../embeddings/oleObject221.bin"/><Relationship Id="rId10" Type="http://schemas.openxmlformats.org/officeDocument/2006/relationships/image" Target="../media/image516.wmf"/><Relationship Id="rId4" Type="http://schemas.openxmlformats.org/officeDocument/2006/relationships/notesSlide" Target="../notesSlides/notesSlide849.xml"/><Relationship Id="rId9" Type="http://schemas.openxmlformats.org/officeDocument/2006/relationships/oleObject" Target="../embeddings/oleObject223.bin"/></Relationships>
</file>

<file path=ppt/slides/_rels/slide9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image" Target="../media/image517.png"/><Relationship Id="rId2" Type="http://schemas.openxmlformats.org/officeDocument/2006/relationships/slideLayout" Target="../slideLayouts/slideLayout2.xml"/><Relationship Id="rId1" Type="http://schemas.openxmlformats.org/officeDocument/2006/relationships/tags" Target="../tags/tag965.xml"/><Relationship Id="rId5" Type="http://schemas.openxmlformats.org/officeDocument/2006/relationships/image" Target="../media/image519.png"/><Relationship Id="rId4" Type="http://schemas.openxmlformats.org/officeDocument/2006/relationships/image" Target="../media/image51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8" Type="http://schemas.openxmlformats.org/officeDocument/2006/relationships/image" Target="../media/image522.wmf"/><Relationship Id="rId3" Type="http://schemas.openxmlformats.org/officeDocument/2006/relationships/slideLayout" Target="../slideLayouts/slideLayout2.xml"/><Relationship Id="rId7" Type="http://schemas.openxmlformats.org/officeDocument/2006/relationships/oleObject" Target="../embeddings/oleObject225.bin"/><Relationship Id="rId2" Type="http://schemas.openxmlformats.org/officeDocument/2006/relationships/tags" Target="../tags/tag969.xml"/><Relationship Id="rId1" Type="http://schemas.openxmlformats.org/officeDocument/2006/relationships/vmlDrawing" Target="../drawings/vmlDrawing82.vml"/><Relationship Id="rId6" Type="http://schemas.openxmlformats.org/officeDocument/2006/relationships/image" Target="../media/image521.wmf"/><Relationship Id="rId5" Type="http://schemas.openxmlformats.org/officeDocument/2006/relationships/oleObject" Target="../embeddings/oleObject224.bin"/><Relationship Id="rId10" Type="http://schemas.openxmlformats.org/officeDocument/2006/relationships/image" Target="../media/image523.wmf"/><Relationship Id="rId4" Type="http://schemas.openxmlformats.org/officeDocument/2006/relationships/notesSlide" Target="../notesSlides/notesSlide852.xml"/><Relationship Id="rId9" Type="http://schemas.openxmlformats.org/officeDocument/2006/relationships/oleObject" Target="../embeddings/oleObject226.bin"/></Relationships>
</file>

<file path=ppt/slides/_rels/slide9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0.xml"/></Relationships>
</file>

<file path=ppt/slides/_rels/slide935.xml.rels><?xml version="1.0" encoding="UTF-8" standalone="yes"?>
<Relationships xmlns="http://schemas.openxmlformats.org/package/2006/relationships"><Relationship Id="rId3" Type="http://schemas.openxmlformats.org/officeDocument/2006/relationships/image" Target="../media/image524.png"/><Relationship Id="rId2" Type="http://schemas.openxmlformats.org/officeDocument/2006/relationships/slideLayout" Target="../slideLayouts/slideLayout2.xml"/><Relationship Id="rId1" Type="http://schemas.openxmlformats.org/officeDocument/2006/relationships/tags" Target="../tags/tag971.xml"/><Relationship Id="rId5" Type="http://schemas.openxmlformats.org/officeDocument/2006/relationships/image" Target="../media/image526.png"/><Relationship Id="rId4" Type="http://schemas.openxmlformats.org/officeDocument/2006/relationships/image" Target="../media/image525.png"/></Relationships>
</file>

<file path=ppt/slides/_rels/slide936.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slideLayout" Target="../slideLayouts/slideLayout2.xml"/><Relationship Id="rId1" Type="http://schemas.openxmlformats.org/officeDocument/2006/relationships/tags" Target="../tags/tag972.xml"/></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85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39.xml.rels><?xml version="1.0" encoding="UTF-8" standalone="yes"?>
<Relationships xmlns="http://schemas.openxmlformats.org/package/2006/relationships"><Relationship Id="rId8" Type="http://schemas.openxmlformats.org/officeDocument/2006/relationships/image" Target="../media/image529.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975.xml"/><Relationship Id="rId1" Type="http://schemas.openxmlformats.org/officeDocument/2006/relationships/vmlDrawing" Target="../drawings/vmlDrawing83.vml"/><Relationship Id="rId6" Type="http://schemas.openxmlformats.org/officeDocument/2006/relationships/image" Target="../media/image528.wmf"/><Relationship Id="rId5" Type="http://schemas.openxmlformats.org/officeDocument/2006/relationships/oleObject" Target="../embeddings/oleObject227.bin"/><Relationship Id="rId10" Type="http://schemas.openxmlformats.org/officeDocument/2006/relationships/image" Target="../media/image530.wmf"/><Relationship Id="rId4" Type="http://schemas.openxmlformats.org/officeDocument/2006/relationships/notesSlide" Target="../notesSlides/notesSlide855.xml"/><Relationship Id="rId9" Type="http://schemas.openxmlformats.org/officeDocument/2006/relationships/oleObject" Target="../embeddings/oleObject229.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slideLayout" Target="../slideLayouts/slideLayout2.xml"/><Relationship Id="rId1" Type="http://schemas.openxmlformats.org/officeDocument/2006/relationships/tags" Target="../tags/tag977.xml"/><Relationship Id="rId4" Type="http://schemas.openxmlformats.org/officeDocument/2006/relationships/image" Target="../media/image532.png"/></Relationships>
</file>

<file path=ppt/slides/_rels/slide942.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1.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80.xml"/></Relationships>
</file>

<file path=ppt/slides/_rels/slide945.xml.rels><?xml version="1.0" encoding="UTF-8" standalone="yes"?>
<Relationships xmlns="http://schemas.openxmlformats.org/package/2006/relationships"><Relationship Id="rId8" Type="http://schemas.openxmlformats.org/officeDocument/2006/relationships/image" Target="../media/image534.wmf"/><Relationship Id="rId3" Type="http://schemas.openxmlformats.org/officeDocument/2006/relationships/slideLayout" Target="../slideLayouts/slideLayout2.xml"/><Relationship Id="rId7" Type="http://schemas.openxmlformats.org/officeDocument/2006/relationships/oleObject" Target="../embeddings/oleObject231.bin"/><Relationship Id="rId2" Type="http://schemas.openxmlformats.org/officeDocument/2006/relationships/tags" Target="../tags/tag981.xml"/><Relationship Id="rId1" Type="http://schemas.openxmlformats.org/officeDocument/2006/relationships/vmlDrawing" Target="../drawings/vmlDrawing84.vml"/><Relationship Id="rId6" Type="http://schemas.openxmlformats.org/officeDocument/2006/relationships/image" Target="../media/image504.wmf"/><Relationship Id="rId5" Type="http://schemas.openxmlformats.org/officeDocument/2006/relationships/oleObject" Target="../embeddings/oleObject230.bin"/><Relationship Id="rId10" Type="http://schemas.openxmlformats.org/officeDocument/2006/relationships/image" Target="../media/image535.wmf"/><Relationship Id="rId4" Type="http://schemas.openxmlformats.org/officeDocument/2006/relationships/notesSlide" Target="../notesSlides/notesSlide858.xml"/><Relationship Id="rId9" Type="http://schemas.openxmlformats.org/officeDocument/2006/relationships/oleObject" Target="../embeddings/oleObject232.bin"/></Relationships>
</file>

<file path=ppt/slides/_rels/slide946.xml.rels><?xml version="1.0" encoding="UTF-8" standalone="yes"?>
<Relationships xmlns="http://schemas.openxmlformats.org/package/2006/relationships"><Relationship Id="rId8" Type="http://schemas.openxmlformats.org/officeDocument/2006/relationships/image" Target="../media/image537.wmf"/><Relationship Id="rId3" Type="http://schemas.openxmlformats.org/officeDocument/2006/relationships/slideLayout" Target="../slideLayouts/slideLayout2.xml"/><Relationship Id="rId7" Type="http://schemas.openxmlformats.org/officeDocument/2006/relationships/oleObject" Target="../embeddings/oleObject234.bin"/><Relationship Id="rId12" Type="http://schemas.openxmlformats.org/officeDocument/2006/relationships/image" Target="../media/image539.wmf"/><Relationship Id="rId2" Type="http://schemas.openxmlformats.org/officeDocument/2006/relationships/tags" Target="../tags/tag982.xml"/><Relationship Id="rId1" Type="http://schemas.openxmlformats.org/officeDocument/2006/relationships/vmlDrawing" Target="../drawings/vmlDrawing85.vml"/><Relationship Id="rId6" Type="http://schemas.openxmlformats.org/officeDocument/2006/relationships/image" Target="../media/image536.wmf"/><Relationship Id="rId11" Type="http://schemas.openxmlformats.org/officeDocument/2006/relationships/oleObject" Target="../embeddings/oleObject236.bin"/><Relationship Id="rId5" Type="http://schemas.openxmlformats.org/officeDocument/2006/relationships/oleObject" Target="../embeddings/oleObject233.bin"/><Relationship Id="rId10" Type="http://schemas.openxmlformats.org/officeDocument/2006/relationships/image" Target="../media/image538.wmf"/><Relationship Id="rId4" Type="http://schemas.openxmlformats.org/officeDocument/2006/relationships/notesSlide" Target="../notesSlides/notesSlide859.xml"/><Relationship Id="rId9" Type="http://schemas.openxmlformats.org/officeDocument/2006/relationships/oleObject" Target="../embeddings/oleObject235.bin"/></Relationships>
</file>

<file path=ppt/slides/_rels/slide9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48.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41.png"/></Relationships>
</file>

<file path=ppt/slides/_rels/slide949.xml.rels><?xml version="1.0" encoding="UTF-8" standalone="yes"?>
<Relationships xmlns="http://schemas.openxmlformats.org/package/2006/relationships"><Relationship Id="rId3" Type="http://schemas.openxmlformats.org/officeDocument/2006/relationships/image" Target="../media/image542.png"/><Relationship Id="rId2" Type="http://schemas.openxmlformats.org/officeDocument/2006/relationships/slideLayout" Target="../slideLayouts/slideLayout2.xml"/><Relationship Id="rId1" Type="http://schemas.openxmlformats.org/officeDocument/2006/relationships/tags" Target="../tags/tag98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1.xml"/><Relationship Id="rId1" Type="http://schemas.openxmlformats.org/officeDocument/2006/relationships/tags" Target="../tags/tag986.xml"/></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89.xml"/><Relationship Id="rId4" Type="http://schemas.openxmlformats.org/officeDocument/2006/relationships/image" Target="../media/image543.png"/></Relationships>
</file>

<file path=ppt/slides/_rels/slide954.xml.rels><?xml version="1.0" encoding="UTF-8" standalone="yes"?>
<Relationships xmlns="http://schemas.openxmlformats.org/package/2006/relationships"><Relationship Id="rId8" Type="http://schemas.openxmlformats.org/officeDocument/2006/relationships/image" Target="../media/image545.wmf"/><Relationship Id="rId13" Type="http://schemas.openxmlformats.org/officeDocument/2006/relationships/oleObject" Target="../embeddings/oleObject241.bin"/><Relationship Id="rId18" Type="http://schemas.openxmlformats.org/officeDocument/2006/relationships/image" Target="../media/image550.wmf"/><Relationship Id="rId3" Type="http://schemas.openxmlformats.org/officeDocument/2006/relationships/slideLayout" Target="../slideLayouts/slideLayout2.xml"/><Relationship Id="rId7" Type="http://schemas.openxmlformats.org/officeDocument/2006/relationships/oleObject" Target="../embeddings/oleObject238.bin"/><Relationship Id="rId12" Type="http://schemas.openxmlformats.org/officeDocument/2006/relationships/image" Target="../media/image547.wmf"/><Relationship Id="rId17" Type="http://schemas.openxmlformats.org/officeDocument/2006/relationships/oleObject" Target="../embeddings/oleObject243.bin"/><Relationship Id="rId2" Type="http://schemas.openxmlformats.org/officeDocument/2006/relationships/tags" Target="../tags/tag990.xml"/><Relationship Id="rId16" Type="http://schemas.openxmlformats.org/officeDocument/2006/relationships/image" Target="../media/image549.wmf"/><Relationship Id="rId1" Type="http://schemas.openxmlformats.org/officeDocument/2006/relationships/vmlDrawing" Target="../drawings/vmlDrawing86.vml"/><Relationship Id="rId6" Type="http://schemas.openxmlformats.org/officeDocument/2006/relationships/image" Target="../media/image544.wmf"/><Relationship Id="rId11" Type="http://schemas.openxmlformats.org/officeDocument/2006/relationships/oleObject" Target="../embeddings/oleObject240.bin"/><Relationship Id="rId5" Type="http://schemas.openxmlformats.org/officeDocument/2006/relationships/oleObject" Target="../embeddings/oleObject237.bin"/><Relationship Id="rId15" Type="http://schemas.openxmlformats.org/officeDocument/2006/relationships/oleObject" Target="../embeddings/oleObject242.bin"/><Relationship Id="rId10" Type="http://schemas.openxmlformats.org/officeDocument/2006/relationships/image" Target="../media/image546.wmf"/><Relationship Id="rId4" Type="http://schemas.openxmlformats.org/officeDocument/2006/relationships/notesSlide" Target="../notesSlides/notesSlide864.xml"/><Relationship Id="rId9" Type="http://schemas.openxmlformats.org/officeDocument/2006/relationships/oleObject" Target="../embeddings/oleObject239.bin"/><Relationship Id="rId14" Type="http://schemas.openxmlformats.org/officeDocument/2006/relationships/image" Target="../media/image548.wmf"/></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8" Type="http://schemas.openxmlformats.org/officeDocument/2006/relationships/image" Target="../media/image545.wmf"/><Relationship Id="rId13" Type="http://schemas.openxmlformats.org/officeDocument/2006/relationships/oleObject" Target="../embeddings/oleObject248.bin"/><Relationship Id="rId18" Type="http://schemas.openxmlformats.org/officeDocument/2006/relationships/image" Target="../media/image552.wmf"/><Relationship Id="rId3" Type="http://schemas.openxmlformats.org/officeDocument/2006/relationships/slideLayout" Target="../slideLayouts/slideLayout2.xml"/><Relationship Id="rId7" Type="http://schemas.openxmlformats.org/officeDocument/2006/relationships/oleObject" Target="../embeddings/oleObject245.bin"/><Relationship Id="rId12" Type="http://schemas.openxmlformats.org/officeDocument/2006/relationships/image" Target="../media/image547.wmf"/><Relationship Id="rId17" Type="http://schemas.openxmlformats.org/officeDocument/2006/relationships/oleObject" Target="../embeddings/oleObject250.bin"/><Relationship Id="rId2" Type="http://schemas.openxmlformats.org/officeDocument/2006/relationships/tags" Target="../tags/tag992.xml"/><Relationship Id="rId16" Type="http://schemas.openxmlformats.org/officeDocument/2006/relationships/image" Target="../media/image551.wmf"/><Relationship Id="rId20" Type="http://schemas.openxmlformats.org/officeDocument/2006/relationships/image" Target="../media/image553.wmf"/><Relationship Id="rId1" Type="http://schemas.openxmlformats.org/officeDocument/2006/relationships/vmlDrawing" Target="../drawings/vmlDrawing87.vml"/><Relationship Id="rId6" Type="http://schemas.openxmlformats.org/officeDocument/2006/relationships/image" Target="../media/image544.wmf"/><Relationship Id="rId11" Type="http://schemas.openxmlformats.org/officeDocument/2006/relationships/oleObject" Target="../embeddings/oleObject247.bin"/><Relationship Id="rId5" Type="http://schemas.openxmlformats.org/officeDocument/2006/relationships/oleObject" Target="../embeddings/oleObject244.bin"/><Relationship Id="rId15" Type="http://schemas.openxmlformats.org/officeDocument/2006/relationships/oleObject" Target="../embeddings/oleObject249.bin"/><Relationship Id="rId10" Type="http://schemas.openxmlformats.org/officeDocument/2006/relationships/image" Target="../media/image546.wmf"/><Relationship Id="rId19" Type="http://schemas.openxmlformats.org/officeDocument/2006/relationships/oleObject" Target="../embeddings/oleObject251.bin"/><Relationship Id="rId4" Type="http://schemas.openxmlformats.org/officeDocument/2006/relationships/notesSlide" Target="../notesSlides/notesSlide866.xml"/><Relationship Id="rId9" Type="http://schemas.openxmlformats.org/officeDocument/2006/relationships/oleObject" Target="../embeddings/oleObject246.bin"/><Relationship Id="rId14" Type="http://schemas.openxmlformats.org/officeDocument/2006/relationships/image" Target="../media/image548.wmf"/></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1.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8" Type="http://schemas.openxmlformats.org/officeDocument/2006/relationships/image" Target="../media/image555.wmf"/><Relationship Id="rId13" Type="http://schemas.openxmlformats.org/officeDocument/2006/relationships/oleObject" Target="../embeddings/oleObject256.bin"/><Relationship Id="rId3" Type="http://schemas.openxmlformats.org/officeDocument/2006/relationships/slideLayout" Target="../slideLayouts/slideLayout2.xml"/><Relationship Id="rId7" Type="http://schemas.openxmlformats.org/officeDocument/2006/relationships/oleObject" Target="../embeddings/oleObject253.bin"/><Relationship Id="rId12" Type="http://schemas.openxmlformats.org/officeDocument/2006/relationships/image" Target="../media/image557.wmf"/><Relationship Id="rId2" Type="http://schemas.openxmlformats.org/officeDocument/2006/relationships/tags" Target="../tags/tag995.xml"/><Relationship Id="rId1" Type="http://schemas.openxmlformats.org/officeDocument/2006/relationships/vmlDrawing" Target="../drawings/vmlDrawing88.vml"/><Relationship Id="rId6" Type="http://schemas.openxmlformats.org/officeDocument/2006/relationships/image" Target="../media/image554.wmf"/><Relationship Id="rId11" Type="http://schemas.openxmlformats.org/officeDocument/2006/relationships/oleObject" Target="../embeddings/oleObject255.bin"/><Relationship Id="rId5" Type="http://schemas.openxmlformats.org/officeDocument/2006/relationships/oleObject" Target="../embeddings/oleObject252.bin"/><Relationship Id="rId10" Type="http://schemas.openxmlformats.org/officeDocument/2006/relationships/image" Target="../media/image556.wmf"/><Relationship Id="rId4" Type="http://schemas.openxmlformats.org/officeDocument/2006/relationships/notesSlide" Target="../notesSlides/notesSlide869.xml"/><Relationship Id="rId9" Type="http://schemas.openxmlformats.org/officeDocument/2006/relationships/oleObject" Target="../embeddings/oleObject254.bin"/><Relationship Id="rId14" Type="http://schemas.openxmlformats.org/officeDocument/2006/relationships/image" Target="../media/image544.wmf"/></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1.xml"/><Relationship Id="rId1" Type="http://schemas.openxmlformats.org/officeDocument/2006/relationships/tags" Target="../tags/tag996.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58.png"/></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4.xml"/><Relationship Id="rId4" Type="http://schemas.openxmlformats.org/officeDocument/2006/relationships/image" Target="../media/image559.png"/></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492.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60.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561.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0.xml"/><Relationship Id="rId4" Type="http://schemas.openxmlformats.org/officeDocument/2006/relationships/image" Target="../media/image562.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63.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64.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3.xml"/><Relationship Id="rId4" Type="http://schemas.openxmlformats.org/officeDocument/2006/relationships/image" Target="../media/image565.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566.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56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5.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1.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6.png"/></Relationships>
</file>

<file path=ppt/slides/_rels/slide990.xml.rels><?xml version="1.0" encoding="UTF-8" standalone="yes"?>
<Relationships xmlns="http://schemas.openxmlformats.org/package/2006/relationships"><Relationship Id="rId8" Type="http://schemas.openxmlformats.org/officeDocument/2006/relationships/image" Target="../media/image569.wmf"/><Relationship Id="rId3" Type="http://schemas.openxmlformats.org/officeDocument/2006/relationships/slideLayout" Target="../slideLayouts/slideLayout2.xml"/><Relationship Id="rId7" Type="http://schemas.openxmlformats.org/officeDocument/2006/relationships/oleObject" Target="../embeddings/oleObject258.bin"/><Relationship Id="rId2" Type="http://schemas.openxmlformats.org/officeDocument/2006/relationships/tags" Target="../tags/tag1026.xml"/><Relationship Id="rId1" Type="http://schemas.openxmlformats.org/officeDocument/2006/relationships/vmlDrawing" Target="../drawings/vmlDrawing89.vml"/><Relationship Id="rId6" Type="http://schemas.openxmlformats.org/officeDocument/2006/relationships/image" Target="../media/image568.wmf"/><Relationship Id="rId5" Type="http://schemas.openxmlformats.org/officeDocument/2006/relationships/oleObject" Target="../embeddings/oleObject257.bin"/><Relationship Id="rId4" Type="http://schemas.openxmlformats.org/officeDocument/2006/relationships/notesSlide" Target="../notesSlides/notesSlide900.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8.xml"/><Relationship Id="rId1" Type="http://schemas.openxmlformats.org/officeDocument/2006/relationships/vmlDrawing" Target="../drawings/vmlDrawing90.vml"/><Relationship Id="rId6" Type="http://schemas.openxmlformats.org/officeDocument/2006/relationships/image" Target="../media/image570.wmf"/><Relationship Id="rId5" Type="http://schemas.openxmlformats.org/officeDocument/2006/relationships/oleObject" Target="../embeddings/oleObject259.bin"/><Relationship Id="rId4" Type="http://schemas.openxmlformats.org/officeDocument/2006/relationships/notesSlide" Target="../notesSlides/notesSlide902.xml"/></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0.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1.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1.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5151A5FF-2D2D-41BC-AE43-F00A23D236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253574"/>
            <a:ext cx="4572000" cy="1588851"/>
          </a:xfrm>
          <a:prstGeom prst="rect">
            <a:avLst/>
          </a:prstGeom>
        </p:spPr>
      </p:pic>
      <p:sp>
        <p:nvSpPr>
          <p:cNvPr id="11" name="TextBox 10">
            <a:extLst>
              <a:ext uri="{FF2B5EF4-FFF2-40B4-BE49-F238E27FC236}">
                <a16:creationId xmlns:a16="http://schemas.microsoft.com/office/drawing/2014/main" id="{363B485C-BDB2-450D-8707-2E53FAC4666E}"/>
              </a:ext>
            </a:extLst>
          </p:cNvPr>
          <p:cNvSpPr txBox="1"/>
          <p:nvPr/>
        </p:nvSpPr>
        <p:spPr>
          <a:xfrm>
            <a:off x="2971800" y="3924925"/>
            <a:ext cx="4876800" cy="723275"/>
          </a:xfrm>
          <a:prstGeom prst="rect">
            <a:avLst/>
          </a:prstGeom>
          <a:noFill/>
        </p:spPr>
        <p:txBody>
          <a:bodyPr wrap="square" rtlCol="0">
            <a:spAutoFit/>
          </a:bodyPr>
          <a:lstStyle/>
          <a:p>
            <a:pPr algn="ctr"/>
            <a:r>
              <a:rPr lang="en-US" sz="2000" dirty="0"/>
              <a:t>Lean Six Sigma Green Belt Training </a:t>
            </a:r>
          </a:p>
          <a:p>
            <a:pPr algn="ct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3" name="Picture 12">
            <a:extLst>
              <a:ext uri="{FF2B5EF4-FFF2-40B4-BE49-F238E27FC236}">
                <a16:creationId xmlns:a16="http://schemas.microsoft.com/office/drawing/2014/main" id="{1ED96DCF-0AA8-4B41-8DED-BD1C74EFE8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3223260"/>
            <a:ext cx="4114800" cy="1120140"/>
          </a:xfrm>
          <a:prstGeom prst="rect">
            <a:avLst/>
          </a:prstGeom>
        </p:spPr>
      </p:pic>
      <p:sp>
        <p:nvSpPr>
          <p:cNvPr id="14" name="TextBox 13">
            <a:extLst>
              <a:ext uri="{FF2B5EF4-FFF2-40B4-BE49-F238E27FC236}">
                <a16:creationId xmlns:a16="http://schemas.microsoft.com/office/drawing/2014/main" id="{7074828F-318F-469B-9726-028A4E2C5B04}"/>
              </a:ext>
            </a:extLst>
          </p:cNvPr>
          <p:cNvSpPr txBox="1"/>
          <p:nvPr/>
        </p:nvSpPr>
        <p:spPr>
          <a:xfrm>
            <a:off x="3657600" y="4362762"/>
            <a:ext cx="4876800" cy="723275"/>
          </a:xfrm>
          <a:prstGeom prst="rect">
            <a:avLst/>
          </a:prstGeom>
          <a:noFill/>
        </p:spPr>
        <p:txBody>
          <a:bodyPr wrap="square" rtlCol="0">
            <a:spAutoFit/>
          </a:bodyPr>
          <a:lstStyle/>
          <a:p>
            <a:pPr algn="r"/>
            <a:r>
              <a:rPr lang="en-US" sz="2000" dirty="0"/>
              <a:t>Lean Six Sigma Green Belt Training </a:t>
            </a:r>
          </a:p>
          <a:p>
            <a:pPr algn="r">
              <a:spcBef>
                <a:spcPts val="600"/>
              </a:spcBef>
            </a:pPr>
            <a:r>
              <a:rPr lang="en-US" sz="1600" dirty="0"/>
              <a:t>Featuring Examples from SigmaXL v.8</a:t>
            </a:r>
          </a:p>
        </p:txBody>
      </p:sp>
    </p:spTree>
    <p:custDataLst>
      <p:tags r:id="rId1"/>
    </p:custDataLst>
    <p:extLst>
      <p:ext uri="{BB962C8B-B14F-4D97-AF65-F5344CB8AC3E}">
        <p14:creationId xmlns:p14="http://schemas.microsoft.com/office/powerpoint/2010/main" val="19278049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a:t>© The Conlon Group</a:t>
            </a:r>
            <a:endParaRPr lang="en-US" dirty="0"/>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6"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t>3.2 Hypothesis Testing</a:t>
            </a:r>
          </a:p>
          <a:p>
            <a:pPr marL="290513" lvl="1" indent="0">
              <a:buNone/>
            </a:pPr>
            <a:r>
              <a:rPr lang="en-US" sz="1600" dirty="0"/>
              <a:t>3.2.1 Goals of Hypothesis Testing</a:t>
            </a:r>
          </a:p>
          <a:p>
            <a:pPr marL="290513" lvl="1" indent="0">
              <a:buNone/>
            </a:pPr>
            <a:r>
              <a:rPr lang="en-US" sz="1600" dirty="0"/>
              <a:t>3.2.2 Statistical Significance</a:t>
            </a:r>
          </a:p>
          <a:p>
            <a:pPr marL="290513" lvl="1" indent="0">
              <a:buNone/>
            </a:pPr>
            <a:r>
              <a:rPr lang="en-US" sz="1600" dirty="0"/>
              <a:t>3.2.3 Risk; Alpha and Beta</a:t>
            </a:r>
          </a:p>
          <a:p>
            <a:pPr marL="290513" lvl="1" indent="0">
              <a:buNone/>
            </a:pPr>
            <a:r>
              <a:rPr lang="en-US" sz="1600" dirty="0"/>
              <a:t>3.2.4 Types of Hypothesis Tests</a:t>
            </a:r>
            <a:endParaRPr lang="en-US" sz="1600" b="1" dirty="0"/>
          </a:p>
          <a:p>
            <a:pPr marL="118872" indent="0">
              <a:buNone/>
            </a:pPr>
            <a:endParaRPr lang="en-US" sz="1600" b="1" dirty="0"/>
          </a:p>
          <a:p>
            <a:pPr marL="118872" indent="0">
              <a:buNone/>
            </a:pPr>
            <a:r>
              <a:rPr lang="en-US" sz="1600" b="1" dirty="0"/>
              <a:t>3.3 Hypothesis Testing: Normal Data</a:t>
            </a:r>
          </a:p>
          <a:p>
            <a:pPr marL="290513" lvl="1" indent="0">
              <a:buNone/>
            </a:pPr>
            <a:r>
              <a:rPr lang="en-US" sz="1600" dirty="0"/>
              <a:t>3.3.1 One and Two Sample T-Tests</a:t>
            </a:r>
          </a:p>
          <a:p>
            <a:pPr marL="290513" lvl="1" indent="0">
              <a:buNone/>
            </a:pPr>
            <a:r>
              <a:rPr lang="en-US" sz="1600" dirty="0"/>
              <a:t>3.3.2 One sample variance</a:t>
            </a:r>
          </a:p>
          <a:p>
            <a:pPr marL="290513" lvl="1" indent="0">
              <a:buNone/>
            </a:pPr>
            <a:r>
              <a:rPr lang="en-US" sz="1600" dirty="0"/>
              <a:t>3.3.3 One Way ANOVA</a:t>
            </a:r>
          </a:p>
          <a:p>
            <a:pPr marL="118872" indent="0">
              <a:buNone/>
            </a:pPr>
            <a:endParaRPr lang="en-US" sz="1600" u="sng" dirty="0"/>
          </a:p>
          <a:p>
            <a:pPr marL="118872" indent="0">
              <a:buNone/>
            </a:pPr>
            <a:endParaRPr lang="en-US" sz="1600" u="sng" dirty="0"/>
          </a:p>
          <a:p>
            <a:pPr marL="179388" indent="0">
              <a:buNone/>
            </a:pPr>
            <a:r>
              <a:rPr lang="en-US" sz="1600" b="1" dirty="0"/>
              <a:t>3.4 Hyp Testing: Non-Normal Data</a:t>
            </a:r>
            <a:endParaRPr lang="en-US" sz="1600" u="sng" dirty="0"/>
          </a:p>
          <a:p>
            <a:pPr marL="349250" lvl="1" indent="0">
              <a:buNone/>
            </a:pPr>
            <a:r>
              <a:rPr lang="en-US" sz="1600" dirty="0"/>
              <a:t>3.4.1 Mann-Whitney</a:t>
            </a:r>
          </a:p>
          <a:p>
            <a:pPr marL="349250" lvl="1" indent="0">
              <a:buNone/>
            </a:pPr>
            <a:r>
              <a:rPr lang="en-US" sz="1600" dirty="0"/>
              <a:t>3.4.2 Kruskal-Wallis</a:t>
            </a:r>
          </a:p>
          <a:p>
            <a:pPr marL="349250" lvl="1" indent="0">
              <a:buNone/>
            </a:pPr>
            <a:r>
              <a:rPr lang="en-US" sz="1600" dirty="0"/>
              <a:t>3.4.3 Moods Median</a:t>
            </a:r>
          </a:p>
          <a:p>
            <a:pPr marL="349250" lvl="1" indent="0">
              <a:buNone/>
            </a:pPr>
            <a:r>
              <a:rPr lang="en-US" sz="1600" dirty="0"/>
              <a:t>3.4.4 Friedman</a:t>
            </a:r>
          </a:p>
          <a:p>
            <a:pPr marL="349250" lvl="1" indent="0">
              <a:buNone/>
            </a:pPr>
            <a:r>
              <a:rPr lang="en-US" sz="1600" dirty="0"/>
              <a:t>3.4.5 One Sample Sign</a:t>
            </a:r>
          </a:p>
          <a:p>
            <a:pPr marL="349250" lvl="1" indent="0">
              <a:buNone/>
            </a:pPr>
            <a:r>
              <a:rPr lang="en-US" sz="1600" dirty="0"/>
              <a:t>3.4.6 One Sample Wilcoxon</a:t>
            </a:r>
          </a:p>
          <a:p>
            <a:pPr marL="349250" lvl="1" indent="0">
              <a:buNone/>
            </a:pPr>
            <a:r>
              <a:rPr lang="en-US" sz="1600" dirty="0"/>
              <a:t>3.4.7 One and Two Sample Proportion</a:t>
            </a:r>
          </a:p>
          <a:p>
            <a:pPr marL="349250" lvl="1" indent="0">
              <a:buNone/>
            </a:pPr>
            <a:r>
              <a:rPr lang="en-US" sz="1600" dirty="0"/>
              <a:t>3.4.8 Chi-Squared </a:t>
            </a:r>
            <a:r>
              <a:rPr lang="en-US" sz="1400" dirty="0"/>
              <a:t>(Contingency Tables)</a:t>
            </a:r>
          </a:p>
          <a:p>
            <a:pPr marL="349250" lvl="1" indent="0">
              <a:buNone/>
            </a:pPr>
            <a:r>
              <a:rPr lang="en-US" sz="1600" dirty="0"/>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Inferential Statistics</a:t>
            </a:r>
          </a:p>
          <a:p>
            <a:pPr marL="290513" lvl="1" indent="0">
              <a:buNone/>
            </a:pPr>
            <a:r>
              <a:rPr lang="en-US" sz="1600" dirty="0"/>
              <a:t>3.1.1 Understanding Inference</a:t>
            </a:r>
          </a:p>
          <a:p>
            <a:pPr marL="290513" lvl="1" indent="0">
              <a:buNone/>
            </a:pPr>
            <a:r>
              <a:rPr lang="en-US" sz="1600" dirty="0"/>
              <a:t>3.1.2 Sampling Techniques and Uses</a:t>
            </a:r>
          </a:p>
          <a:p>
            <a:pPr marL="290513" lvl="1" indent="0">
              <a:buNone/>
            </a:pPr>
            <a:r>
              <a:rPr lang="en-US" sz="1600" dirty="0"/>
              <a:t>3.1.3 Sample Size</a:t>
            </a:r>
          </a:p>
          <a:p>
            <a:pPr marL="290513" lvl="1" indent="0">
              <a:buNone/>
            </a:pPr>
            <a:r>
              <a:rPr lang="en-US" sz="1600" dirty="0"/>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2355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2355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497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498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2457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2457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2560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2560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2560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515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2662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2662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2765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2765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2765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518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2867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2867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523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524</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525</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526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531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2969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2969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2970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2970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2970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2970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2970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2970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3072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3072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533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3174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3174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3174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is 0.10, 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537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3277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3277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3277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3277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3277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3277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tx1"/>
                </a:solidFill>
              </a:rPr>
              <a:t>3.2 Hypothesis Testing</a:t>
            </a:r>
          </a:p>
          <a:p>
            <a:pPr marL="290513" lvl="1" indent="0">
              <a:buNone/>
            </a:pPr>
            <a:r>
              <a:rPr lang="en-US" sz="1600" dirty="0">
                <a:solidFill>
                  <a:schemeClr val="tx1"/>
                </a:solidFill>
              </a:rPr>
              <a:t>3.2.1 Goals of Hypothesis Testing</a:t>
            </a:r>
          </a:p>
          <a:p>
            <a:pPr marL="290513" lvl="1" indent="0">
              <a:buNone/>
            </a:pPr>
            <a:r>
              <a:rPr lang="en-US" sz="1600" dirty="0">
                <a:solidFill>
                  <a:schemeClr val="tx1"/>
                </a:solidFill>
              </a:rPr>
              <a:t>3.2.2 Statistical Significance</a:t>
            </a:r>
          </a:p>
          <a:p>
            <a:pPr marL="290513" lvl="1" indent="0">
              <a:buNone/>
            </a:pPr>
            <a:r>
              <a:rPr lang="en-US" sz="1600" dirty="0">
                <a:solidFill>
                  <a:schemeClr val="tx1"/>
                </a:solidFill>
              </a:rPr>
              <a:t>3.2.3 Risk; Alpha and Beta</a:t>
            </a:r>
          </a:p>
          <a:p>
            <a:pPr marL="290513" lvl="1" indent="0">
              <a:buNone/>
            </a:pPr>
            <a:r>
              <a:rPr lang="en-US" sz="1600" dirty="0">
                <a:solidFill>
                  <a:schemeClr val="tx1"/>
                </a:solidFill>
              </a:rPr>
              <a:t>3.2.4 Types of Hypothesis Tests</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549</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553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557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563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568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571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576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3.3 Hypothesis Testing: Normal Data</a:t>
            </a:r>
          </a:p>
          <a:p>
            <a:pPr marL="290513" lvl="1" indent="0">
              <a:buNone/>
            </a:pPr>
            <a:r>
              <a:rPr lang="en-US" sz="1600" dirty="0">
                <a:solidFill>
                  <a:schemeClr val="tx1"/>
                </a:solidFill>
              </a:rPr>
              <a:t>3.3.1 One and Two Sample T-Tests</a:t>
            </a:r>
          </a:p>
          <a:p>
            <a:pPr marL="290513" lvl="1" indent="0">
              <a:buNone/>
            </a:pPr>
            <a:r>
              <a:rPr lang="en-US" sz="1600" dirty="0">
                <a:solidFill>
                  <a:schemeClr val="tx1"/>
                </a:solidFill>
              </a:rPr>
              <a:t>3.3.2 One sample variance</a:t>
            </a:r>
          </a:p>
          <a:p>
            <a:pPr marL="290513" lvl="1" indent="0">
              <a:buNone/>
            </a:pPr>
            <a:r>
              <a:rPr lang="en-US" sz="1600" dirty="0">
                <a:solidFill>
                  <a:schemeClr val="tx1"/>
                </a:solidFill>
              </a:rPr>
              <a:t>3.3.3 One Way ANOVA</a:t>
            </a:r>
          </a:p>
          <a:p>
            <a:pPr marL="290513" lvl="1" indent="0">
              <a:buNone/>
            </a:pPr>
            <a:endParaRPr lang="en-US" sz="1600" dirty="0">
              <a:solidFill>
                <a:schemeClr val="tx1"/>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3.4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3.4.1 Mann-Whitney</a:t>
            </a:r>
          </a:p>
          <a:p>
            <a:pPr marL="349250" lvl="1" indent="0">
              <a:buNone/>
            </a:pPr>
            <a:r>
              <a:rPr lang="en-US" sz="1600" dirty="0">
                <a:solidFill>
                  <a:schemeClr val="bg1">
                    <a:lumMod val="50000"/>
                  </a:schemeClr>
                </a:solidFill>
              </a:rPr>
              <a:t>3.4.2 Kruskal-Wallis</a:t>
            </a:r>
          </a:p>
          <a:p>
            <a:pPr marL="349250" lvl="1" indent="0">
              <a:buNone/>
            </a:pPr>
            <a:r>
              <a:rPr lang="en-US" sz="1600" dirty="0">
                <a:solidFill>
                  <a:schemeClr val="bg1">
                    <a:lumMod val="50000"/>
                  </a:schemeClr>
                </a:solidFill>
              </a:rPr>
              <a:t>3.4.3 Moods Median</a:t>
            </a:r>
          </a:p>
          <a:p>
            <a:pPr marL="349250" lvl="1" indent="0">
              <a:buNone/>
            </a:pPr>
            <a:r>
              <a:rPr lang="en-US" sz="1600" dirty="0">
                <a:solidFill>
                  <a:schemeClr val="bg1">
                    <a:lumMod val="50000"/>
                  </a:schemeClr>
                </a:solidFill>
              </a:rPr>
              <a:t>3.4.4 Friedman</a:t>
            </a:r>
          </a:p>
          <a:p>
            <a:pPr marL="349250" lvl="1" indent="0">
              <a:buNone/>
            </a:pPr>
            <a:r>
              <a:rPr lang="en-US" sz="1600" dirty="0">
                <a:solidFill>
                  <a:schemeClr val="bg1">
                    <a:lumMod val="50000"/>
                  </a:schemeClr>
                </a:solidFill>
              </a:rPr>
              <a:t>3.4.5 One Sample Sign</a:t>
            </a:r>
          </a:p>
          <a:p>
            <a:pPr marL="349250" lvl="1" indent="0">
              <a:buNone/>
            </a:pPr>
            <a:r>
              <a:rPr lang="en-US" sz="1600" dirty="0">
                <a:solidFill>
                  <a:schemeClr val="bg1">
                    <a:lumMod val="50000"/>
                  </a:schemeClr>
                </a:solidFill>
              </a:rPr>
              <a:t>3.4.6 One Sample Wilcoxon</a:t>
            </a:r>
          </a:p>
          <a:p>
            <a:pPr marL="349250" lvl="1" indent="0">
              <a:buNone/>
            </a:pPr>
            <a:r>
              <a:rPr lang="en-US" sz="1600" dirty="0">
                <a:solidFill>
                  <a:schemeClr val="bg1">
                    <a:lumMod val="50000"/>
                  </a:schemeClr>
                </a:solidFill>
              </a:rPr>
              <a:t>3.4.7 One and Two Sample Proportion</a:t>
            </a:r>
          </a:p>
          <a:p>
            <a:pPr marL="349250" lvl="1" indent="0">
              <a:buNone/>
            </a:pPr>
            <a:r>
              <a:rPr lang="en-US" sz="1600" dirty="0">
                <a:solidFill>
                  <a:schemeClr val="bg1">
                    <a:lumMod val="50000"/>
                  </a:schemeClr>
                </a:solidFill>
              </a:rPr>
              <a:t>3.4.8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583</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3379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3379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3379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585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586</a:t>
            </a:fld>
            <a:endParaRPr lang="en-US" dirty="0"/>
          </a:p>
        </p:txBody>
      </p:sp>
      <p:sp>
        <p:nvSpPr>
          <p:cNvPr id="6" name="Footer Placeholder 5"/>
          <p:cNvSpPr>
            <a:spLocks noGrp="1"/>
          </p:cNvSpPr>
          <p:nvPr>
            <p:ph type="ftr" sz="quarter" idx="3"/>
          </p:nvPr>
        </p:nvSpPr>
        <p:spPr>
          <a:prstGeom prst="rect">
            <a:avLst/>
          </a:prstGeom>
        </p:spPr>
        <p:txBody>
          <a:bodyPr/>
          <a:lstStyle/>
          <a:p>
            <a:r>
              <a:rPr lang="en-US"/>
              <a:t>© The Conlon Group</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587</a:t>
            </a:fld>
            <a:endParaRPr lang="en-US" dirty="0"/>
          </a:p>
        </p:txBody>
      </p:sp>
      <p:sp>
        <p:nvSpPr>
          <p:cNvPr id="13" name="Footer Placeholder 12"/>
          <p:cNvSpPr>
            <a:spLocks noGrp="1"/>
          </p:cNvSpPr>
          <p:nvPr>
            <p:ph type="ftr" sz="quarter" idx="3"/>
          </p:nvPr>
        </p:nvSpPr>
        <p:spPr>
          <a:prstGeom prst="rect">
            <a:avLst/>
          </a:prstGeom>
        </p:spPr>
        <p:txBody>
          <a:bodyPr/>
          <a:lstStyle/>
          <a:p>
            <a:r>
              <a:rPr lang="en-US"/>
              <a:t>© The Conlon Group</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588</a:t>
            </a:fld>
            <a:endParaRPr lang="en-US" dirty="0"/>
          </a:p>
        </p:txBody>
      </p:sp>
      <p:sp>
        <p:nvSpPr>
          <p:cNvPr id="9" name="Footer Placeholder 8"/>
          <p:cNvSpPr>
            <a:spLocks noGrp="1"/>
          </p:cNvSpPr>
          <p:nvPr>
            <p:ph type="ftr" sz="quarter" idx="3"/>
          </p:nvPr>
        </p:nvSpPr>
        <p:spPr>
          <a:prstGeom prst="rect">
            <a:avLst/>
          </a:prstGeom>
        </p:spPr>
        <p:txBody>
          <a:bodyPr/>
          <a:lstStyle/>
          <a:p>
            <a:r>
              <a:rPr lang="en-US"/>
              <a:t>© The Conlon Group</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589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591</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595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3481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594978436"/>
              </p:ext>
            </p:extLst>
          </p:nvPr>
        </p:nvGraphicFramePr>
        <p:xfrm>
          <a:off x="4551658" y="2689225"/>
          <a:ext cx="1241425" cy="501650"/>
        </p:xfrm>
        <a:graphic>
          <a:graphicData uri="http://schemas.openxmlformats.org/presentationml/2006/ole">
            <mc:AlternateContent xmlns:mc="http://schemas.openxmlformats.org/markup-compatibility/2006">
              <mc:Choice xmlns:v="urn:schemas-microsoft-com:vml" Requires="v">
                <p:oleObj spid="_x0000_s3481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1658"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3584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3686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3686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599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3789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3789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3789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789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600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3891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3891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3891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3891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601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3993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3993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607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4096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4096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608</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609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610</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613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614</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618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4198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4198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4198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4301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4301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4301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4301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4403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4403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4403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4403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4403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4403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626</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627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4505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4608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4608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4608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4608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4608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4608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636</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4710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4710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4710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637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4813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4915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a:t>© The Conlon Group</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22" name="Footer Placeholder 2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5017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647</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650</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3.1.1 Understanding Inference</a:t>
            </a:r>
          </a:p>
          <a:p>
            <a:pPr marL="290513" lvl="1" indent="0">
              <a:buNone/>
            </a:pPr>
            <a:r>
              <a:rPr lang="en-US" sz="1600" dirty="0">
                <a:solidFill>
                  <a:schemeClr val="bg1">
                    <a:lumMod val="50000"/>
                  </a:schemeClr>
                </a:solidFill>
              </a:rPr>
              <a:t>3.1.2 Sampling Techniques and Uses</a:t>
            </a:r>
          </a:p>
          <a:p>
            <a:pPr marL="290513" lvl="1" indent="0">
              <a:buNone/>
            </a:pPr>
            <a:r>
              <a:rPr lang="en-US" sz="1600" dirty="0">
                <a:solidFill>
                  <a:schemeClr val="bg1">
                    <a:lumMod val="50000"/>
                  </a:schemeClr>
                </a:solidFill>
              </a:rPr>
              <a:t>3.1.3 Sample Size</a:t>
            </a:r>
          </a:p>
          <a:p>
            <a:pPr marL="290513" lvl="1" indent="0">
              <a:buNone/>
            </a:pPr>
            <a:r>
              <a:rPr lang="en-US" sz="1600" dirty="0">
                <a:solidFill>
                  <a:schemeClr val="bg1">
                    <a:lumMod val="50000"/>
                  </a:schemeClr>
                </a:solidFill>
              </a:rPr>
              <a:t>3.1.4 Central Limit Theorem</a:t>
            </a:r>
          </a:p>
          <a:p>
            <a:pPr marL="118872" indent="0">
              <a:buNone/>
            </a:pPr>
            <a:endParaRPr lang="en-US" sz="1600" b="1" dirty="0"/>
          </a:p>
          <a:p>
            <a:pPr marL="118872" indent="0">
              <a:buNone/>
            </a:pPr>
            <a:r>
              <a:rPr lang="en-US" sz="1600" b="1" dirty="0">
                <a:solidFill>
                  <a:schemeClr val="bg1">
                    <a:lumMod val="50000"/>
                  </a:schemeClr>
                </a:solidFill>
              </a:rPr>
              <a:t>3.2 Hypothesis Testing</a:t>
            </a:r>
          </a:p>
          <a:p>
            <a:pPr marL="290513" lvl="1" indent="0">
              <a:buNone/>
            </a:pPr>
            <a:r>
              <a:rPr lang="en-US" sz="1600" dirty="0">
                <a:solidFill>
                  <a:schemeClr val="bg1">
                    <a:lumMod val="50000"/>
                  </a:schemeClr>
                </a:solidFill>
              </a:rPr>
              <a:t>3.2.1 Goals of Hypothesis Testing</a:t>
            </a:r>
          </a:p>
          <a:p>
            <a:pPr marL="290513" lvl="1" indent="0">
              <a:buNone/>
            </a:pPr>
            <a:r>
              <a:rPr lang="en-US" sz="1600" dirty="0">
                <a:solidFill>
                  <a:schemeClr val="bg1">
                    <a:lumMod val="50000"/>
                  </a:schemeClr>
                </a:solidFill>
              </a:rPr>
              <a:t>3.2.2 Statistical Significance</a:t>
            </a:r>
          </a:p>
          <a:p>
            <a:pPr marL="290513" lvl="1" indent="0">
              <a:buNone/>
            </a:pPr>
            <a:r>
              <a:rPr lang="en-US" sz="1600" dirty="0">
                <a:solidFill>
                  <a:schemeClr val="bg1">
                    <a:lumMod val="50000"/>
                  </a:schemeClr>
                </a:solidFill>
              </a:rPr>
              <a:t>3.2.3 Risk; Alpha and Beta</a:t>
            </a:r>
          </a:p>
          <a:p>
            <a:pPr marL="290513" lvl="1" indent="0">
              <a:buNone/>
            </a:pPr>
            <a:r>
              <a:rPr lang="en-US" sz="1600" dirty="0">
                <a:solidFill>
                  <a:schemeClr val="bg1">
                    <a:lumMod val="50000"/>
                  </a:schemeClr>
                </a:solidFill>
              </a:rPr>
              <a:t>3.2.4 Types of Hypothesis Tests</a:t>
            </a: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 Normal Data</a:t>
            </a:r>
          </a:p>
          <a:p>
            <a:pPr marL="290513" lvl="1" indent="0">
              <a:buNone/>
            </a:pPr>
            <a:r>
              <a:rPr lang="en-US" sz="1600" dirty="0">
                <a:solidFill>
                  <a:schemeClr val="bg1">
                    <a:lumMod val="50000"/>
                  </a:schemeClr>
                </a:solidFill>
              </a:rPr>
              <a:t>3.3.1 One and Two Sample T-Tests</a:t>
            </a:r>
          </a:p>
          <a:p>
            <a:pPr marL="290513" lvl="1" indent="0">
              <a:buNone/>
            </a:pPr>
            <a:r>
              <a:rPr lang="en-US" sz="1600" dirty="0">
                <a:solidFill>
                  <a:schemeClr val="bg1">
                    <a:lumMod val="50000"/>
                  </a:schemeClr>
                </a:solidFill>
              </a:rPr>
              <a:t>3.3.2 One sample variance</a:t>
            </a:r>
          </a:p>
          <a:p>
            <a:pPr marL="290513" lvl="1" indent="0">
              <a:buNone/>
            </a:pPr>
            <a:r>
              <a:rPr lang="en-US" sz="1600" dirty="0">
                <a:solidFill>
                  <a:schemeClr val="bg1">
                    <a:lumMod val="50000"/>
                  </a:schemeClr>
                </a:solidFill>
              </a:rPr>
              <a:t>3.3.3 One Way ANOVA</a:t>
            </a:r>
          </a:p>
          <a:p>
            <a:pPr marL="290513" lvl="1" indent="0">
              <a:buNone/>
            </a:pPr>
            <a:endParaRPr lang="en-US" sz="1600" dirty="0">
              <a:solidFill>
                <a:schemeClr val="bg1">
                  <a:lumMod val="50000"/>
                </a:schemeClr>
              </a:solidFill>
            </a:endParaRP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3.4 Hyp Testing: Non-Normal Data</a:t>
            </a:r>
            <a:endParaRPr lang="en-US" sz="1600" u="sng" dirty="0">
              <a:solidFill>
                <a:schemeClr val="tx1"/>
              </a:solidFill>
            </a:endParaRPr>
          </a:p>
          <a:p>
            <a:pPr marL="349250" lvl="1" indent="0">
              <a:buNone/>
            </a:pPr>
            <a:r>
              <a:rPr lang="en-US" sz="1600" dirty="0">
                <a:solidFill>
                  <a:schemeClr val="tx1"/>
                </a:solidFill>
              </a:rPr>
              <a:t>3.4.1 Mann-Whitney</a:t>
            </a:r>
          </a:p>
          <a:p>
            <a:pPr marL="349250" lvl="1" indent="0">
              <a:buNone/>
            </a:pPr>
            <a:r>
              <a:rPr lang="en-US" sz="1600" dirty="0">
                <a:solidFill>
                  <a:schemeClr val="tx1"/>
                </a:solidFill>
              </a:rPr>
              <a:t>3.4.2 Kruskal-Wallis</a:t>
            </a:r>
          </a:p>
          <a:p>
            <a:pPr marL="349250" lvl="1" indent="0">
              <a:buNone/>
            </a:pPr>
            <a:r>
              <a:rPr lang="en-US" sz="1600" dirty="0">
                <a:solidFill>
                  <a:schemeClr val="tx1"/>
                </a:solidFill>
              </a:rPr>
              <a:t>3.4.3 Moods Median</a:t>
            </a:r>
          </a:p>
          <a:p>
            <a:pPr marL="349250" lvl="1" indent="0">
              <a:buNone/>
            </a:pPr>
            <a:r>
              <a:rPr lang="en-US" sz="1600" dirty="0">
                <a:solidFill>
                  <a:schemeClr val="tx1"/>
                </a:solidFill>
              </a:rPr>
              <a:t>3.4.4 Friedman</a:t>
            </a:r>
          </a:p>
          <a:p>
            <a:pPr marL="349250" lvl="1" indent="0">
              <a:buNone/>
            </a:pPr>
            <a:r>
              <a:rPr lang="en-US" sz="1600" dirty="0">
                <a:solidFill>
                  <a:schemeClr val="tx1"/>
                </a:solidFill>
              </a:rPr>
              <a:t>3.4.5 One Sample Sign</a:t>
            </a:r>
          </a:p>
          <a:p>
            <a:pPr marL="349250" lvl="1" indent="0">
              <a:buNone/>
            </a:pPr>
            <a:r>
              <a:rPr lang="en-US" sz="1600" dirty="0">
                <a:solidFill>
                  <a:schemeClr val="tx1"/>
                </a:solidFill>
              </a:rPr>
              <a:t>3.4.6 One Sample Wilcoxon</a:t>
            </a:r>
          </a:p>
          <a:p>
            <a:pPr marL="349250" lvl="1" indent="0">
              <a:buNone/>
            </a:pPr>
            <a:r>
              <a:rPr lang="en-US" sz="1600" dirty="0">
                <a:solidFill>
                  <a:schemeClr val="tx1"/>
                </a:solidFill>
              </a:rPr>
              <a:t>3.4.7 One and Two Sample Proportion</a:t>
            </a:r>
          </a:p>
          <a:p>
            <a:pPr marL="349250" lvl="1" indent="0">
              <a:buNone/>
            </a:pPr>
            <a:r>
              <a:rPr lang="en-US" sz="1600" dirty="0">
                <a:solidFill>
                  <a:schemeClr val="tx1"/>
                </a:solidFill>
              </a:rPr>
              <a:t>3.4.8 Chi-Squared </a:t>
            </a:r>
            <a:r>
              <a:rPr lang="en-US" sz="1400" dirty="0">
                <a:solidFill>
                  <a:schemeClr val="tx1"/>
                </a:solidFill>
              </a:rPr>
              <a:t>(Contingency Tables)</a:t>
            </a:r>
          </a:p>
          <a:p>
            <a:pPr marL="349250" lvl="1" indent="0">
              <a:buNone/>
            </a:pPr>
            <a:r>
              <a:rPr lang="en-US" sz="1600" dirty="0">
                <a:solidFill>
                  <a:schemeClr val="tx1"/>
                </a:solidFill>
              </a:rPr>
              <a:t>3.4.9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654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5120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5120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5120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660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5222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5222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5222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5222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665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669</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5325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5325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5325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5427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5427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5529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5529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5530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5530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688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5632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5632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5632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5734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691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695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5837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3.4.7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712</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5939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5939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5939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5939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714</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715</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718</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6041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6041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6042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6042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6042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6042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721</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6144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6144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6144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729</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733</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734</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3.4.9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6246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737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6349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738</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6451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6451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6451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739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6553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6553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6656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6656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741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6758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6758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6758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6758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6759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6861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68611"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744</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748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752</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a:t>
            </a: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761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766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767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6963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779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781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786</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7065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7065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787</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7168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7168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7168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7168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7270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7270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7270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790</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7373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7475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792</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798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809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Green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816</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7577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7577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7680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827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828</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831</a:t>
            </a:fld>
            <a:endParaRPr lang="en-US" dirty="0"/>
          </a:p>
        </p:txBody>
      </p:sp>
      <p:sp>
        <p:nvSpPr>
          <p:cNvPr id="10" name="Footer Placeholder 9"/>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833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7782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7782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7782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837</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838</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839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852</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a:t>© The Conlon Group</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892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900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911</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78850"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78851"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78852"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79874"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79875"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79876"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919</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8089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8089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80900"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81922"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81923"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81924"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81925"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921</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924</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926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927</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82946"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82947"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82948"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83970"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83971"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83972"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934</a:t>
            </a:fld>
            <a:endParaRPr lang="en-US" dirty="0"/>
          </a:p>
        </p:txBody>
      </p:sp>
      <p:sp>
        <p:nvSpPr>
          <p:cNvPr id="12" name="Footer Placeholder 11"/>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939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84994"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84995"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84996"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940</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943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945</a:t>
            </a:fld>
            <a:endParaRPr lang="en-US" dirty="0"/>
          </a:p>
        </p:txBody>
      </p:sp>
      <p:sp>
        <p:nvSpPr>
          <p:cNvPr id="6" name="Footer Placeholder 5"/>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86018"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86019"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86020"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87042"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87043"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87044"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87045"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13" name="Footer Placeholder 12"/>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953</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954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88066"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8067"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8068"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8069"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8070"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88071"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88072"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956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89090"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89091"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89092"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89093"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89094"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89095"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89096"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89097"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959</a:t>
            </a:fld>
            <a:endParaRPr lang="en-US" dirty="0"/>
          </a:p>
        </p:txBody>
      </p:sp>
      <p:sp>
        <p:nvSpPr>
          <p:cNvPr id="14" name="Footer Placeholder 13"/>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90114"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90115"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90116"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90117"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90118"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960</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967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968</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974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986</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987</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a:t>© The Conlon Group</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990</a:t>
            </a:fld>
            <a:endParaRPr lang="en-US" dirty="0"/>
          </a:p>
        </p:txBody>
      </p:sp>
      <p:sp>
        <p:nvSpPr>
          <p:cNvPr id="9" name="Footer Placeholder 8"/>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91138"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91139"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992</a:t>
            </a:fld>
            <a:endParaRPr lang="en-US" dirty="0"/>
          </a:p>
        </p:txBody>
      </p:sp>
      <p:sp>
        <p:nvSpPr>
          <p:cNvPr id="7" name="Footer Placeholder 6"/>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92162"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995</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996</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997</a:t>
            </a:fld>
            <a:endParaRPr lang="en-US" dirty="0"/>
          </a:p>
        </p:txBody>
      </p:sp>
      <p:sp>
        <p:nvSpPr>
          <p:cNvPr id="3" name="Footer Placeholder 2"/>
          <p:cNvSpPr>
            <a:spLocks noGrp="1"/>
          </p:cNvSpPr>
          <p:nvPr>
            <p:ph type="ftr" sz="quarter" idx="3"/>
          </p:nvPr>
        </p:nvSpPr>
        <p:spPr/>
        <p:txBody>
          <a:bodyPr/>
          <a:lstStyle/>
          <a:p>
            <a:r>
              <a:rPr lang="en-US"/>
              <a:t>© The Conlon Group</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a:t>© The Conlon Group</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999</a:t>
            </a:fld>
            <a:endParaRPr lang="en-US" dirty="0"/>
          </a:p>
        </p:txBody>
      </p:sp>
      <p:sp>
        <p:nvSpPr>
          <p:cNvPr id="4" name="Footer Placeholder 3"/>
          <p:cNvSpPr>
            <a:spLocks noGrp="1"/>
          </p:cNvSpPr>
          <p:nvPr>
            <p:ph type="ftr" sz="quarter" idx="3"/>
          </p:nvPr>
        </p:nvSpPr>
        <p:spPr/>
        <p:txBody>
          <a:bodyPr/>
          <a:lstStyle/>
          <a:p>
            <a:r>
              <a:rPr lang="en-US"/>
              <a:t>© The Conlon Group</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023"/>
  <p:tag name="ARTICULATE_DESIGN_ID_LEANSIGMA" val="I8kv5Ult"/>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61b22eec28d3d871b0576244c961c382">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1f6e961a7d7546b04054e3f2fccf412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EE0E14-920E-4DA3-8E30-13AAEB17C0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70C3D-6F85-48AB-9CFC-2D07F6A0E451}">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bd37fc63-8ab8-4d09-9a00-22bf9119bb85"/>
    <ds:schemaRef ds:uri="http://purl.org/dc/terms/"/>
    <ds:schemaRef ds:uri="http://schemas.openxmlformats.org/package/2006/metadata/core-properties"/>
    <ds:schemaRef ds:uri="462c1dbc-3f81-426d-a3a1-ed120e18b43d"/>
    <ds:schemaRef ds:uri="http://www.w3.org/XML/1998/namespace"/>
    <ds:schemaRef ds:uri="http://purl.org/dc/dcmitype/"/>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31198</TotalTime>
  <Words>116669</Words>
  <Application>Microsoft Office PowerPoint</Application>
  <PresentationFormat>Widescreen</PresentationFormat>
  <Paragraphs>13578</Paragraphs>
  <Slides>1023</Slides>
  <Notes>933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1023</vt:i4>
      </vt:variant>
    </vt:vector>
  </HeadingPairs>
  <TitlesOfParts>
    <vt:vector size="1034"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Green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Green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Green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Green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Green Belt Training: Measure Phase</vt:lpstr>
      <vt:lpstr>2.1 Process Definition</vt:lpstr>
      <vt:lpstr>Green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Green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Green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Green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Green Belt Training: Analyze Phase</vt:lpstr>
      <vt:lpstr>3.1 Inferential Statistics</vt:lpstr>
      <vt:lpstr>Green Belt Training: Analyze Phase</vt:lpstr>
      <vt:lpstr>3.1.1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3.1.2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3.1.3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3.1.4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3.2 Hypothesis Testing</vt:lpstr>
      <vt:lpstr>Green Belt Training: Analyze Phase</vt:lpstr>
      <vt:lpstr>3.2.1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3.2.2 Statistical Significance</vt:lpstr>
      <vt:lpstr>Statistical Significance</vt:lpstr>
      <vt:lpstr>Practical Significance</vt:lpstr>
      <vt:lpstr>Example</vt:lpstr>
      <vt:lpstr>3.2.3 Risk; Alpha &amp; Beta</vt:lpstr>
      <vt:lpstr>Errors in Hypothesis Testing</vt:lpstr>
      <vt:lpstr>Type I Error</vt:lpstr>
      <vt:lpstr>Alpha (α)</vt:lpstr>
      <vt:lpstr>Type II Error</vt:lpstr>
      <vt:lpstr>Beta (β)</vt:lpstr>
      <vt:lpstr>3.2.4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3.3 Hypothesis Tests: Normal Data</vt:lpstr>
      <vt:lpstr>Green Belt Training: Analyze Phase</vt:lpstr>
      <vt:lpstr>3.3.1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3.3.2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3.3.3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3.4 Hypothesis Testing: Non-Normal Data</vt:lpstr>
      <vt:lpstr>Green Belt Training: Analyze Phase</vt:lpstr>
      <vt:lpstr>3.4.1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3.4.2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3.4.3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3.4.4 Friedman</vt:lpstr>
      <vt:lpstr>What is the Friedman Test?</vt:lpstr>
      <vt:lpstr>Friedman Test Assumptions</vt:lpstr>
      <vt:lpstr>How Friedman Test Works</vt:lpstr>
      <vt:lpstr>How Friedman Test Works</vt:lpstr>
      <vt:lpstr>How Friedman Test Works</vt:lpstr>
      <vt:lpstr>Friedman Test Examples</vt:lpstr>
      <vt:lpstr>3.4.5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3.4.6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3.4.7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3.4.8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3.4.9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Green Belt Training: Improve Phase</vt:lpstr>
      <vt:lpstr>4.1 Simple Linear Regression</vt:lpstr>
      <vt:lpstr>Green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Green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5.0 Control Phase</vt:lpstr>
      <vt:lpstr>Green Belt Training: Control Phase</vt:lpstr>
      <vt:lpstr>5.1 Lean Controls</vt:lpstr>
      <vt:lpstr>Green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Green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Green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Lean Sigma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Green Belt Training</dc:title>
  <dc:subject>Lean Six Sigma</dc:subject>
  <dc:creator>Michael</dc:creator>
  <cp:lastModifiedBy>Michael Parker</cp:lastModifiedBy>
  <cp:revision>1021</cp:revision>
  <dcterms:created xsi:type="dcterms:W3CDTF">2011-02-21T21:38:10Z</dcterms:created>
  <dcterms:modified xsi:type="dcterms:W3CDTF">2019-02-14T19:53:20Z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y fmtid="{D5CDD505-2E9C-101B-9397-08002B2CF9AE}" pid="7" name="AuthorIds_UIVersion_512">
    <vt:lpwstr>13</vt:lpwstr>
  </property>
</Properties>
</file>